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581" r:id="rId1"/>
    <p:sldMasterId id="2147486326" r:id="rId2"/>
  </p:sldMasterIdLst>
  <p:notesMasterIdLst>
    <p:notesMasterId r:id="rId12"/>
  </p:notesMasterIdLst>
  <p:handoutMasterIdLst>
    <p:handoutMasterId r:id="rId13"/>
  </p:handoutMasterIdLst>
  <p:sldIdLst>
    <p:sldId id="2694" r:id="rId3"/>
    <p:sldId id="2560" r:id="rId4"/>
    <p:sldId id="2764" r:id="rId5"/>
    <p:sldId id="2748" r:id="rId6"/>
    <p:sldId id="2789" r:id="rId7"/>
    <p:sldId id="2785" r:id="rId8"/>
    <p:sldId id="2784" r:id="rId9"/>
    <p:sldId id="2786" r:id="rId10"/>
    <p:sldId id="2788" r:id="rId11"/>
  </p:sldIdLst>
  <p:sldSz cx="12188825" cy="6858000"/>
  <p:notesSz cx="7010400" cy="9296400"/>
  <p:defaultTextStyle>
    <a:defPPr>
      <a:defRPr lang="en-US"/>
    </a:defPPr>
    <a:lvl1pPr algn="l" rtl="0" fontAlgn="base">
      <a:spcBef>
        <a:spcPct val="50000"/>
      </a:spcBef>
      <a:spcAft>
        <a:spcPct val="50000"/>
      </a:spcAft>
      <a:defRPr sz="4300" b="1" kern="1200">
        <a:solidFill>
          <a:schemeClr val="tx1"/>
        </a:solidFill>
        <a:latin typeface="Candara" pitchFamily="34" charset="0"/>
        <a:ea typeface="+mn-ea"/>
        <a:cs typeface="+mn-cs"/>
      </a:defRPr>
    </a:lvl1pPr>
    <a:lvl2pPr marL="608539" algn="l" rtl="0" fontAlgn="base">
      <a:spcBef>
        <a:spcPct val="50000"/>
      </a:spcBef>
      <a:spcAft>
        <a:spcPct val="50000"/>
      </a:spcAft>
      <a:defRPr sz="4300" b="1" kern="1200">
        <a:solidFill>
          <a:schemeClr val="tx1"/>
        </a:solidFill>
        <a:latin typeface="Candara" pitchFamily="34" charset="0"/>
        <a:ea typeface="+mn-ea"/>
        <a:cs typeface="+mn-cs"/>
      </a:defRPr>
    </a:lvl2pPr>
    <a:lvl3pPr marL="1217076" algn="l" rtl="0" fontAlgn="base">
      <a:spcBef>
        <a:spcPct val="50000"/>
      </a:spcBef>
      <a:spcAft>
        <a:spcPct val="50000"/>
      </a:spcAft>
      <a:defRPr sz="4300" b="1" kern="1200">
        <a:solidFill>
          <a:schemeClr val="tx1"/>
        </a:solidFill>
        <a:latin typeface="Candara" pitchFamily="34" charset="0"/>
        <a:ea typeface="+mn-ea"/>
        <a:cs typeface="+mn-cs"/>
      </a:defRPr>
    </a:lvl3pPr>
    <a:lvl4pPr marL="1825615" algn="l" rtl="0" fontAlgn="base">
      <a:spcBef>
        <a:spcPct val="50000"/>
      </a:spcBef>
      <a:spcAft>
        <a:spcPct val="50000"/>
      </a:spcAft>
      <a:defRPr sz="4300" b="1" kern="1200">
        <a:solidFill>
          <a:schemeClr val="tx1"/>
        </a:solidFill>
        <a:latin typeface="Candara" pitchFamily="34" charset="0"/>
        <a:ea typeface="+mn-ea"/>
        <a:cs typeface="+mn-cs"/>
      </a:defRPr>
    </a:lvl4pPr>
    <a:lvl5pPr marL="2434149" algn="l" rtl="0" fontAlgn="base">
      <a:spcBef>
        <a:spcPct val="50000"/>
      </a:spcBef>
      <a:spcAft>
        <a:spcPct val="50000"/>
      </a:spcAft>
      <a:defRPr sz="4300" b="1" kern="1200">
        <a:solidFill>
          <a:schemeClr val="tx1"/>
        </a:solidFill>
        <a:latin typeface="Candara" pitchFamily="34" charset="0"/>
        <a:ea typeface="+mn-ea"/>
        <a:cs typeface="+mn-cs"/>
      </a:defRPr>
    </a:lvl5pPr>
    <a:lvl6pPr marL="3042677" algn="l" defTabSz="1217076" rtl="0" eaLnBrk="1" latinLnBrk="0" hangingPunct="1">
      <a:defRPr sz="4300" b="1" kern="1200">
        <a:solidFill>
          <a:schemeClr val="tx1"/>
        </a:solidFill>
        <a:latin typeface="Candara" pitchFamily="34" charset="0"/>
        <a:ea typeface="+mn-ea"/>
        <a:cs typeface="+mn-cs"/>
      </a:defRPr>
    </a:lvl6pPr>
    <a:lvl7pPr marL="3651226" algn="l" defTabSz="1217076" rtl="0" eaLnBrk="1" latinLnBrk="0" hangingPunct="1">
      <a:defRPr sz="4300" b="1" kern="1200">
        <a:solidFill>
          <a:schemeClr val="tx1"/>
        </a:solidFill>
        <a:latin typeface="Candara" pitchFamily="34" charset="0"/>
        <a:ea typeface="+mn-ea"/>
        <a:cs typeface="+mn-cs"/>
      </a:defRPr>
    </a:lvl7pPr>
    <a:lvl8pPr marL="4259752" algn="l" defTabSz="1217076" rtl="0" eaLnBrk="1" latinLnBrk="0" hangingPunct="1">
      <a:defRPr sz="4300" b="1" kern="1200">
        <a:solidFill>
          <a:schemeClr val="tx1"/>
        </a:solidFill>
        <a:latin typeface="Candara" pitchFamily="34" charset="0"/>
        <a:ea typeface="+mn-ea"/>
        <a:cs typeface="+mn-cs"/>
      </a:defRPr>
    </a:lvl8pPr>
    <a:lvl9pPr marL="4868276" algn="l" defTabSz="1217076" rtl="0" eaLnBrk="1" latinLnBrk="0" hangingPunct="1">
      <a:defRPr sz="4300" b="1" kern="1200">
        <a:solidFill>
          <a:schemeClr val="tx1"/>
        </a:solidFill>
        <a:latin typeface="Candar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176">
          <p15:clr>
            <a:srgbClr val="A4A3A4"/>
          </p15:clr>
        </p15:guide>
        <p15:guide id="3" orient="horz" pos="432">
          <p15:clr>
            <a:srgbClr val="A4A3A4"/>
          </p15:clr>
        </p15:guide>
        <p15:guide id="4" orient="horz" pos="1872">
          <p15:clr>
            <a:srgbClr val="A4A3A4"/>
          </p15:clr>
        </p15:guide>
        <p15:guide id="5" orient="horz" pos="2731">
          <p15:clr>
            <a:srgbClr val="A4A3A4"/>
          </p15:clr>
        </p15:guide>
        <p15:guide id="6" orient="horz" pos="2400">
          <p15:clr>
            <a:srgbClr val="A4A3A4"/>
          </p15:clr>
        </p15:guide>
        <p15:guide id="7" orient="horz" pos="1476">
          <p15:clr>
            <a:srgbClr val="A4A3A4"/>
          </p15:clr>
        </p15:guide>
        <p15:guide id="8" orient="horz" pos="3960">
          <p15:clr>
            <a:srgbClr val="A4A3A4"/>
          </p15:clr>
        </p15:guide>
        <p15:guide id="9" pos="3839">
          <p15:clr>
            <a:srgbClr val="A4A3A4"/>
          </p15:clr>
        </p15:guide>
        <p15:guide id="10" pos="239">
          <p15:clr>
            <a:srgbClr val="A4A3A4"/>
          </p15:clr>
        </p15:guide>
        <p15:guide id="11" pos="7439">
          <p15:clr>
            <a:srgbClr val="A4A3A4"/>
          </p15:clr>
        </p15:guide>
        <p15:guide id="12" pos="2447" userDrawn="1">
          <p15:clr>
            <a:srgbClr val="A4A3A4"/>
          </p15:clr>
        </p15:guide>
        <p15:guide id="13" pos="5136">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men Urias-Preciado" initials="C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0000"/>
    <a:srgbClr val="00FF00"/>
    <a:srgbClr val="9B0000"/>
    <a:srgbClr val="FF8F00"/>
    <a:srgbClr val="FF9900"/>
    <a:srgbClr val="FF0000"/>
    <a:srgbClr val="FCF600"/>
    <a:srgbClr val="ECD420"/>
    <a:srgbClr val="5CAA16"/>
    <a:srgbClr val="B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1" autoAdjust="0"/>
    <p:restoredTop sz="86581" autoAdjust="0"/>
  </p:normalViewPr>
  <p:slideViewPr>
    <p:cSldViewPr snapToGrid="0" snapToObjects="1">
      <p:cViewPr varScale="1">
        <p:scale>
          <a:sx n="83" d="100"/>
          <a:sy n="83" d="100"/>
        </p:scale>
        <p:origin x="102" y="336"/>
      </p:cViewPr>
      <p:guideLst>
        <p:guide orient="horz" pos="2160"/>
        <p:guide orient="horz" pos="4176"/>
        <p:guide orient="horz" pos="432"/>
        <p:guide orient="horz" pos="1872"/>
        <p:guide orient="horz" pos="2731"/>
        <p:guide orient="horz" pos="2400"/>
        <p:guide orient="horz" pos="1476"/>
        <p:guide orient="horz" pos="3960"/>
        <p:guide pos="3839"/>
        <p:guide pos="239"/>
        <p:guide pos="7439"/>
        <p:guide pos="2447"/>
        <p:guide pos="5136"/>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p:scale>
          <a:sx n="68" d="100"/>
          <a:sy n="68" d="100"/>
        </p:scale>
        <p:origin x="-2976" y="-5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Text Box 7"/>
          <p:cNvSpPr txBox="1">
            <a:spLocks noChangeArrowheads="1"/>
          </p:cNvSpPr>
          <p:nvPr/>
        </p:nvSpPr>
        <p:spPr bwMode="auto">
          <a:xfrm>
            <a:off x="0" y="8686800"/>
            <a:ext cx="701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b="1">
                <a:solidFill>
                  <a:schemeClr val="tx1"/>
                </a:solidFill>
                <a:latin typeface="Candara" pitchFamily="34" charset="0"/>
              </a:defRPr>
            </a:lvl1pPr>
            <a:lvl2pPr marL="742950" indent="-285750" eaLnBrk="0" hangingPunct="0">
              <a:defRPr sz="3200" b="1">
                <a:solidFill>
                  <a:schemeClr val="tx1"/>
                </a:solidFill>
                <a:latin typeface="Candara" pitchFamily="34" charset="0"/>
              </a:defRPr>
            </a:lvl2pPr>
            <a:lvl3pPr marL="1143000" indent="-228600" eaLnBrk="0" hangingPunct="0">
              <a:defRPr sz="3200" b="1">
                <a:solidFill>
                  <a:schemeClr val="tx1"/>
                </a:solidFill>
                <a:latin typeface="Candara" pitchFamily="34" charset="0"/>
              </a:defRPr>
            </a:lvl3pPr>
            <a:lvl4pPr marL="1600200" indent="-228600" eaLnBrk="0" hangingPunct="0">
              <a:defRPr sz="3200" b="1">
                <a:solidFill>
                  <a:schemeClr val="tx1"/>
                </a:solidFill>
                <a:latin typeface="Candara" pitchFamily="34" charset="0"/>
              </a:defRPr>
            </a:lvl4pPr>
            <a:lvl5pPr marL="2057400" indent="-228600" eaLnBrk="0" hangingPunct="0">
              <a:defRPr sz="3200" b="1">
                <a:solidFill>
                  <a:schemeClr val="tx1"/>
                </a:solidFill>
                <a:latin typeface="Candara" pitchFamily="34" charset="0"/>
              </a:defRPr>
            </a:lvl5pPr>
            <a:lvl6pPr marL="2514600" indent="-228600" eaLnBrk="0" fontAlgn="base" hangingPunct="0">
              <a:spcBef>
                <a:spcPct val="50000"/>
              </a:spcBef>
              <a:spcAft>
                <a:spcPct val="50000"/>
              </a:spcAft>
              <a:defRPr sz="3200" b="1">
                <a:solidFill>
                  <a:schemeClr val="tx1"/>
                </a:solidFill>
                <a:latin typeface="Candara" pitchFamily="34" charset="0"/>
              </a:defRPr>
            </a:lvl6pPr>
            <a:lvl7pPr marL="2971800" indent="-228600" eaLnBrk="0" fontAlgn="base" hangingPunct="0">
              <a:spcBef>
                <a:spcPct val="50000"/>
              </a:spcBef>
              <a:spcAft>
                <a:spcPct val="50000"/>
              </a:spcAft>
              <a:defRPr sz="3200" b="1">
                <a:solidFill>
                  <a:schemeClr val="tx1"/>
                </a:solidFill>
                <a:latin typeface="Candara" pitchFamily="34" charset="0"/>
              </a:defRPr>
            </a:lvl7pPr>
            <a:lvl8pPr marL="3429000" indent="-228600" eaLnBrk="0" fontAlgn="base" hangingPunct="0">
              <a:spcBef>
                <a:spcPct val="50000"/>
              </a:spcBef>
              <a:spcAft>
                <a:spcPct val="50000"/>
              </a:spcAft>
              <a:defRPr sz="3200" b="1">
                <a:solidFill>
                  <a:schemeClr val="tx1"/>
                </a:solidFill>
                <a:latin typeface="Candara" pitchFamily="34" charset="0"/>
              </a:defRPr>
            </a:lvl8pPr>
            <a:lvl9pPr marL="3886200" indent="-228600" eaLnBrk="0" fontAlgn="base" hangingPunct="0">
              <a:spcBef>
                <a:spcPct val="50000"/>
              </a:spcBef>
              <a:spcAft>
                <a:spcPct val="50000"/>
              </a:spcAft>
              <a:defRPr sz="3200" b="1">
                <a:solidFill>
                  <a:schemeClr val="tx1"/>
                </a:solidFill>
                <a:latin typeface="Candara" pitchFamily="34" charset="0"/>
              </a:defRPr>
            </a:lvl9pPr>
          </a:lstStyle>
          <a:p>
            <a:pPr algn="ctr" eaLnBrk="1" hangingPunct="1">
              <a:spcAft>
                <a:spcPct val="0"/>
              </a:spcAft>
              <a:defRPr/>
            </a:pPr>
            <a:r>
              <a:rPr lang="en-US" sz="1800" b="0" smtClean="0">
                <a:latin typeface="Arial" charset="0"/>
              </a:rPr>
              <a:t>Page </a:t>
            </a:r>
            <a:fld id="{C0C4D172-F61D-4B2D-91D7-29EF901F4D3C}" type="slidenum">
              <a:rPr lang="en-US" sz="1800" b="0" smtClean="0">
                <a:latin typeface="Arial" charset="0"/>
              </a:rPr>
              <a:pPr algn="ctr" eaLnBrk="1" hangingPunct="1">
                <a:spcAft>
                  <a:spcPct val="0"/>
                </a:spcAft>
                <a:defRPr/>
              </a:pPr>
              <a:t>‹#›</a:t>
            </a:fld>
            <a:r>
              <a:rPr lang="en-US" sz="1800" b="0" smtClean="0">
                <a:latin typeface="Arial" charset="0"/>
              </a:rPr>
              <a:t> </a:t>
            </a:r>
          </a:p>
        </p:txBody>
      </p:sp>
    </p:spTree>
    <p:extLst>
      <p:ext uri="{BB962C8B-B14F-4D97-AF65-F5344CB8AC3E}">
        <p14:creationId xmlns:p14="http://schemas.microsoft.com/office/powerpoint/2010/main" val="3102492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spcAft>
                <a:spcPct val="0"/>
              </a:spcAft>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spcAft>
                <a:spcPct val="0"/>
              </a:spcAft>
              <a:defRPr sz="1200" b="0">
                <a:latin typeface="Arial" charset="0"/>
              </a:defRPr>
            </a:lvl1pPr>
          </a:lstStyle>
          <a:p>
            <a:pPr>
              <a:defRPr/>
            </a:pPr>
            <a:endParaRPr lang="en-US"/>
          </a:p>
        </p:txBody>
      </p:sp>
      <p:sp>
        <p:nvSpPr>
          <p:cNvPr id="32772" name="Rectangle 4"/>
          <p:cNvSpPr>
            <a:spLocks noGrp="1" noRot="1" noChangeAspect="1" noChangeArrowheads="1" noTextEdit="1"/>
          </p:cNvSpPr>
          <p:nvPr>
            <p:ph type="sldImg" idx="2"/>
          </p:nvPr>
        </p:nvSpPr>
        <p:spPr bwMode="auto">
          <a:xfrm>
            <a:off x="407988" y="696913"/>
            <a:ext cx="6194425"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spcAft>
                <a:spcPct val="0"/>
              </a:spcAft>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spcAft>
                <a:spcPct val="0"/>
              </a:spcAft>
              <a:defRPr sz="1200" b="0">
                <a:latin typeface="Arial" charset="0"/>
              </a:defRPr>
            </a:lvl1pPr>
          </a:lstStyle>
          <a:p>
            <a:pPr>
              <a:defRPr/>
            </a:pPr>
            <a:fld id="{3F9BFE29-11EB-4A78-AD36-DF9569AE99F6}" type="slidenum">
              <a:rPr lang="en-US"/>
              <a:pPr>
                <a:defRPr/>
              </a:pPr>
              <a:t>‹#›</a:t>
            </a:fld>
            <a:endParaRPr lang="en-US"/>
          </a:p>
        </p:txBody>
      </p:sp>
    </p:spTree>
    <p:extLst>
      <p:ext uri="{BB962C8B-B14F-4D97-AF65-F5344CB8AC3E}">
        <p14:creationId xmlns:p14="http://schemas.microsoft.com/office/powerpoint/2010/main" val="11537855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rial" charset="0"/>
        <a:ea typeface="+mn-ea"/>
        <a:cs typeface="+mn-cs"/>
      </a:defRPr>
    </a:lvl1pPr>
    <a:lvl2pPr marL="608539" algn="l" rtl="0" eaLnBrk="0" fontAlgn="base" hangingPunct="0">
      <a:spcBef>
        <a:spcPct val="30000"/>
      </a:spcBef>
      <a:spcAft>
        <a:spcPct val="0"/>
      </a:spcAft>
      <a:defRPr sz="1600" kern="1200">
        <a:solidFill>
          <a:schemeClr val="tx1"/>
        </a:solidFill>
        <a:latin typeface="Arial" charset="0"/>
        <a:ea typeface="+mn-ea"/>
        <a:cs typeface="+mn-cs"/>
      </a:defRPr>
    </a:lvl2pPr>
    <a:lvl3pPr marL="1217076" algn="l" rtl="0" eaLnBrk="0" fontAlgn="base" hangingPunct="0">
      <a:spcBef>
        <a:spcPct val="30000"/>
      </a:spcBef>
      <a:spcAft>
        <a:spcPct val="0"/>
      </a:spcAft>
      <a:defRPr sz="1600" kern="1200">
        <a:solidFill>
          <a:schemeClr val="tx1"/>
        </a:solidFill>
        <a:latin typeface="Arial" charset="0"/>
        <a:ea typeface="+mn-ea"/>
        <a:cs typeface="+mn-cs"/>
      </a:defRPr>
    </a:lvl3pPr>
    <a:lvl4pPr marL="1825615" algn="l" rtl="0" eaLnBrk="0" fontAlgn="base" hangingPunct="0">
      <a:spcBef>
        <a:spcPct val="30000"/>
      </a:spcBef>
      <a:spcAft>
        <a:spcPct val="0"/>
      </a:spcAft>
      <a:defRPr sz="1600" kern="1200">
        <a:solidFill>
          <a:schemeClr val="tx1"/>
        </a:solidFill>
        <a:latin typeface="Arial" charset="0"/>
        <a:ea typeface="+mn-ea"/>
        <a:cs typeface="+mn-cs"/>
      </a:defRPr>
    </a:lvl4pPr>
    <a:lvl5pPr marL="2434149" algn="l" rtl="0" eaLnBrk="0" fontAlgn="base" hangingPunct="0">
      <a:spcBef>
        <a:spcPct val="30000"/>
      </a:spcBef>
      <a:spcAft>
        <a:spcPct val="0"/>
      </a:spcAft>
      <a:defRPr sz="1600" kern="1200">
        <a:solidFill>
          <a:schemeClr val="tx1"/>
        </a:solidFill>
        <a:latin typeface="Arial" charset="0"/>
        <a:ea typeface="+mn-ea"/>
        <a:cs typeface="+mn-cs"/>
      </a:defRPr>
    </a:lvl5pPr>
    <a:lvl6pPr marL="3042677" algn="l" defTabSz="1217076" rtl="0" eaLnBrk="1" latinLnBrk="0" hangingPunct="1">
      <a:defRPr sz="1600" kern="1200">
        <a:solidFill>
          <a:schemeClr val="tx1"/>
        </a:solidFill>
        <a:latin typeface="+mn-lt"/>
        <a:ea typeface="+mn-ea"/>
        <a:cs typeface="+mn-cs"/>
      </a:defRPr>
    </a:lvl6pPr>
    <a:lvl7pPr marL="3651226" algn="l" defTabSz="1217076" rtl="0" eaLnBrk="1" latinLnBrk="0" hangingPunct="1">
      <a:defRPr sz="1600" kern="1200">
        <a:solidFill>
          <a:schemeClr val="tx1"/>
        </a:solidFill>
        <a:latin typeface="+mn-lt"/>
        <a:ea typeface="+mn-ea"/>
        <a:cs typeface="+mn-cs"/>
      </a:defRPr>
    </a:lvl7pPr>
    <a:lvl8pPr marL="4259752" algn="l" defTabSz="1217076" rtl="0" eaLnBrk="1" latinLnBrk="0" hangingPunct="1">
      <a:defRPr sz="1600" kern="1200">
        <a:solidFill>
          <a:schemeClr val="tx1"/>
        </a:solidFill>
        <a:latin typeface="+mn-lt"/>
        <a:ea typeface="+mn-ea"/>
        <a:cs typeface="+mn-cs"/>
      </a:defRPr>
    </a:lvl8pPr>
    <a:lvl9pPr marL="4868276" algn="l" defTabSz="121707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91497CC-46BD-43F0-872A-1B201CD85971}"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4243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77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10EBF9E-7A7B-4152-BE76-B749DF7EE9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8729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9BFE29-11EB-4A78-AD36-DF9569AE99F6}" type="slidenum">
              <a:rPr lang="en-US" smtClean="0"/>
              <a:pPr>
                <a:defRPr/>
              </a:pPr>
              <a:t>4</a:t>
            </a:fld>
            <a:endParaRPr lang="en-US"/>
          </a:p>
        </p:txBody>
      </p:sp>
    </p:spTree>
    <p:extLst>
      <p:ext uri="{BB962C8B-B14F-4D97-AF65-F5344CB8AC3E}">
        <p14:creationId xmlns:p14="http://schemas.microsoft.com/office/powerpoint/2010/main" val="153780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5" y="627326"/>
            <a:ext cx="12188825" cy="181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4299"/>
          </a:p>
        </p:txBody>
      </p:sp>
      <p:sp>
        <p:nvSpPr>
          <p:cNvPr id="2" name="Title 1"/>
          <p:cNvSpPr>
            <a:spLocks noGrp="1"/>
          </p:cNvSpPr>
          <p:nvPr>
            <p:ph type="ctrTitle"/>
          </p:nvPr>
        </p:nvSpPr>
        <p:spPr>
          <a:xfrm>
            <a:off x="212596" y="3121284"/>
            <a:ext cx="11763634" cy="876558"/>
          </a:xfrm>
        </p:spPr>
        <p:txBody>
          <a:bodyPr anchor="t">
            <a:noAutofit/>
          </a:bodyPr>
          <a:lstStyle>
            <a:lvl1pPr algn="ctr">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1523608" y="4144306"/>
            <a:ext cx="9141619" cy="1033757"/>
          </a:xfrm>
        </p:spPr>
        <p:txBody>
          <a:bodyPr>
            <a:normAutofit/>
          </a:bodyPr>
          <a:lstStyle>
            <a:lvl1pPr marL="0" indent="0" algn="ctr">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2C9E386B-25D9-4BF9-BF49-B2D823696972}"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25090-2DE3-4B3D-863E-9290FEDBC775}"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3980" y="617362"/>
            <a:ext cx="10640866" cy="1880620"/>
          </a:xfrm>
          <a:prstGeom prst="rect">
            <a:avLst/>
          </a:prstGeom>
        </p:spPr>
      </p:pic>
      <p:cxnSp>
        <p:nvCxnSpPr>
          <p:cNvPr id="10" name="Straight Connector 9"/>
          <p:cNvCxnSpPr/>
          <p:nvPr userDrawn="1"/>
        </p:nvCxnSpPr>
        <p:spPr>
          <a:xfrm>
            <a:off x="1190542" y="3997840"/>
            <a:ext cx="989633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bwMode="auto">
          <a:xfrm>
            <a:off x="1594" y="0"/>
            <a:ext cx="12185651" cy="18288"/>
          </a:xfrm>
          <a:prstGeom prst="rect">
            <a:avLst/>
          </a:prstGeom>
          <a:gradFill flip="none" rotWithShape="1">
            <a:gsLst>
              <a:gs pos="78000">
                <a:srgbClr val="C4C4C4"/>
              </a:gs>
              <a:gs pos="0">
                <a:schemeClr val="accent4">
                  <a:lumMod val="0"/>
                  <a:lumOff val="100000"/>
                </a:schemeClr>
              </a:gs>
              <a:gs pos="60000">
                <a:schemeClr val="tx1">
                  <a:lumMod val="50000"/>
                  <a:lumOff val="50000"/>
                </a:schemeClr>
              </a:gs>
              <a:gs pos="19000">
                <a:schemeClr val="accent4">
                  <a:lumMod val="0"/>
                  <a:lumOff val="100000"/>
                </a:schemeClr>
              </a:gs>
              <a:gs pos="100000">
                <a:srgbClr val="F0F0F0"/>
              </a:gs>
              <a:gs pos="9000">
                <a:srgbClr val="DBDBDB"/>
              </a:gs>
              <a:gs pos="46819">
                <a:srgbClr val="9A9A9A"/>
              </a:gs>
              <a:gs pos="17000">
                <a:srgbClr val="6E6E6E"/>
              </a:gs>
              <a:gs pos="52000">
                <a:schemeClr val="bg2">
                  <a:lumMod val="65000"/>
                  <a:lumOff val="35000"/>
                </a:schemeClr>
              </a:gs>
              <a:gs pos="43000">
                <a:srgbClr val="D0D0D0"/>
              </a:gs>
            </a:gsLst>
            <a:lin ang="0" scaled="0"/>
            <a:tileRect/>
          </a:gradFill>
          <a:ln>
            <a:noFill/>
          </a:ln>
          <a:effectLst>
            <a:outerShdw blurRad="50800" dist="38100" dir="2700000" algn="tl" rotWithShape="0">
              <a:prstClr val="black">
                <a:alpha val="40000"/>
              </a:prstClr>
            </a:outerShdw>
          </a:effectLst>
          <a:extLst/>
        </p:spPr>
        <p:txBody>
          <a:bodyPr vert="horz" wrap="square" lIns="91416" tIns="45708" rIns="91416" bIns="45708" numCol="1" rtlCol="0" anchor="t" anchorCtr="0" compatLnSpc="1">
            <a:prstTxWarp prst="textNoShape">
              <a:avLst/>
            </a:prstTxWarp>
          </a:bodyPr>
          <a:lstStyle/>
          <a:p>
            <a:pPr marL="0" marR="0" lvl="0" indent="0" algn="l" defTabSz="914126" rtl="0" eaLnBrk="1" fontAlgn="base" latinLnBrk="0" hangingPunct="1">
              <a:lnSpc>
                <a:spcPct val="100000"/>
              </a:lnSpc>
              <a:spcBef>
                <a:spcPct val="50000"/>
              </a:spcBef>
              <a:spcAft>
                <a:spcPct val="50000"/>
              </a:spcAft>
              <a:buClrTx/>
              <a:buSzTx/>
              <a:buFontTx/>
              <a:buNone/>
              <a:tabLst/>
              <a:defRPr/>
            </a:pPr>
            <a:endParaRPr kumimoji="0" lang="en-US" sz="3199" b="1" i="0" u="none" strike="noStrike" kern="1200" cap="none" spc="0" normalizeH="0" baseline="0" noProof="0">
              <a:ln>
                <a:noFill/>
              </a:ln>
              <a:solidFill>
                <a:srgbClr val="FFFFFF"/>
              </a:solidFill>
              <a:effectLst/>
              <a:uLnTx/>
              <a:uFillTx/>
              <a:latin typeface="Candara" pitchFamily="34" charset="0"/>
              <a:ea typeface="+mn-ea"/>
              <a:cs typeface="+mn-cs"/>
            </a:endParaRPr>
          </a:p>
        </p:txBody>
      </p:sp>
    </p:spTree>
    <p:extLst>
      <p:ext uri="{BB962C8B-B14F-4D97-AF65-F5344CB8AC3E}">
        <p14:creationId xmlns:p14="http://schemas.microsoft.com/office/powerpoint/2010/main" val="74429370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Blue Boxes">
    <p:spTree>
      <p:nvGrpSpPr>
        <p:cNvPr id="1" name=""/>
        <p:cNvGrpSpPr/>
        <p:nvPr/>
      </p:nvGrpSpPr>
      <p:grpSpPr>
        <a:xfrm>
          <a:off x="0" y="0"/>
          <a:ext cx="0" cy="0"/>
          <a:chOff x="0" y="0"/>
          <a:chExt cx="0" cy="0"/>
        </a:xfrm>
      </p:grpSpPr>
      <p:grpSp>
        <p:nvGrpSpPr>
          <p:cNvPr id="60" name="Group 59"/>
          <p:cNvGrpSpPr/>
          <p:nvPr userDrawn="1"/>
        </p:nvGrpSpPr>
        <p:grpSpPr>
          <a:xfrm>
            <a:off x="6173512" y="4667538"/>
            <a:ext cx="5829626" cy="1978924"/>
            <a:chOff x="6173512" y="4667538"/>
            <a:chExt cx="5829626" cy="1978924"/>
          </a:xfrm>
        </p:grpSpPr>
        <p:sp>
          <p:nvSpPr>
            <p:cNvPr id="61" name="Snip Diagonal Corner Rectangle 60"/>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2" name="Freeform 61"/>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3" name="Snip Single Corner Rectangle 62"/>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4" name="Freeform 63"/>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5" name="Straight Connector 64"/>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Snip Diagonal Corner Rectangle 65"/>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7" name="Group 66"/>
          <p:cNvGrpSpPr/>
          <p:nvPr userDrawn="1"/>
        </p:nvGrpSpPr>
        <p:grpSpPr>
          <a:xfrm>
            <a:off x="177377" y="4667538"/>
            <a:ext cx="5826077" cy="1978924"/>
            <a:chOff x="177418" y="4667538"/>
            <a:chExt cx="5827595" cy="1978924"/>
          </a:xfrm>
        </p:grpSpPr>
        <p:sp>
          <p:nvSpPr>
            <p:cNvPr id="68" name="Snip Diagonal Corner Rectangle 67"/>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9" name="Snip Single Corner Rectangle 68"/>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0" name="Freeform 69"/>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1" name="Freeform 70"/>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72" name="Straight Connector 71"/>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Snip Diagonal Corner Rectangle 72"/>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7" name="Group 26"/>
          <p:cNvGrpSpPr/>
          <p:nvPr userDrawn="1"/>
        </p:nvGrpSpPr>
        <p:grpSpPr>
          <a:xfrm>
            <a:off x="180549" y="929505"/>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grpSp>
      <p:grpSp>
        <p:nvGrpSpPr>
          <p:cNvPr id="6" name="Group 5"/>
          <p:cNvGrpSpPr/>
          <p:nvPr userDrawn="1"/>
        </p:nvGrpSpPr>
        <p:grpSpPr>
          <a:xfrm>
            <a:off x="-84630" y="54592"/>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0"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3" y="4708152"/>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p:ph idx="12"/>
          </p:nvPr>
        </p:nvSpPr>
        <p:spPr>
          <a:xfrm>
            <a:off x="6422653"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p:ph type="body" sz="quarter" idx="13"/>
          </p:nvPr>
        </p:nvSpPr>
        <p:spPr>
          <a:xfrm>
            <a:off x="6367886" y="4708152"/>
            <a:ext cx="5457991" cy="436563"/>
          </a:xfrm>
        </p:spPr>
        <p:txBody>
          <a:bodyPr/>
          <a:lstStyle>
            <a:lvl1pPr marL="0" indent="0">
              <a:buNone/>
              <a:defRPr/>
            </a:lvl1pPr>
          </a:lstStyle>
          <a:p>
            <a:pPr lvl="0"/>
            <a:r>
              <a:rPr lang="en-US" dirty="0" smtClean="0"/>
              <a:t>Edit Master text styles</a:t>
            </a:r>
          </a:p>
        </p:txBody>
      </p:sp>
      <p:grpSp>
        <p:nvGrpSpPr>
          <p:cNvPr id="41" name="Group 40"/>
          <p:cNvGrpSpPr/>
          <p:nvPr userDrawn="1"/>
        </p:nvGrpSpPr>
        <p:grpSpPr>
          <a:xfrm>
            <a:off x="6166484" y="929505"/>
            <a:ext cx="5825283" cy="3525539"/>
            <a:chOff x="5732059" y="1481920"/>
            <a:chExt cx="5827594" cy="4550389"/>
          </a:xfrm>
        </p:grpSpPr>
        <p:sp>
          <p:nvSpPr>
            <p:cNvPr id="42" name="Snip Diagonal Corner Rectangle 41"/>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43" name="Freeform 42"/>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sp>
          <p:nvSpPr>
            <p:cNvPr id="44" name="Snip Diagonal Corner Rectangle 43"/>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45" name="Freeform 44"/>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grpSp>
    </p:spTree>
    <p:extLst>
      <p:ext uri="{BB962C8B-B14F-4D97-AF65-F5344CB8AC3E}">
        <p14:creationId xmlns:p14="http://schemas.microsoft.com/office/powerpoint/2010/main" val="179489876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ue &amp; White Boxes">
    <p:spTree>
      <p:nvGrpSpPr>
        <p:cNvPr id="1" name=""/>
        <p:cNvGrpSpPr/>
        <p:nvPr/>
      </p:nvGrpSpPr>
      <p:grpSpPr>
        <a:xfrm>
          <a:off x="0" y="0"/>
          <a:ext cx="0" cy="0"/>
          <a:chOff x="0" y="0"/>
          <a:chExt cx="0" cy="0"/>
        </a:xfrm>
      </p:grpSpPr>
      <p:grpSp>
        <p:nvGrpSpPr>
          <p:cNvPr id="60" name="Group 59"/>
          <p:cNvGrpSpPr/>
          <p:nvPr userDrawn="1"/>
        </p:nvGrpSpPr>
        <p:grpSpPr>
          <a:xfrm>
            <a:off x="6173512" y="4667538"/>
            <a:ext cx="5829626" cy="1978924"/>
            <a:chOff x="6173512" y="4667538"/>
            <a:chExt cx="5829626" cy="1978924"/>
          </a:xfrm>
        </p:grpSpPr>
        <p:sp>
          <p:nvSpPr>
            <p:cNvPr id="61" name="Snip Diagonal Corner Rectangle 60"/>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2" name="Freeform 61"/>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3" name="Snip Single Corner Rectangle 62"/>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4" name="Freeform 63"/>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5" name="Straight Connector 64"/>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Snip Diagonal Corner Rectangle 65"/>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7" name="Group 66"/>
          <p:cNvGrpSpPr/>
          <p:nvPr userDrawn="1"/>
        </p:nvGrpSpPr>
        <p:grpSpPr>
          <a:xfrm>
            <a:off x="177377" y="4667538"/>
            <a:ext cx="5826077" cy="1978924"/>
            <a:chOff x="177418" y="4667538"/>
            <a:chExt cx="5827595" cy="1978924"/>
          </a:xfrm>
        </p:grpSpPr>
        <p:sp>
          <p:nvSpPr>
            <p:cNvPr id="68" name="Snip Diagonal Corner Rectangle 67"/>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9" name="Snip Single Corner Rectangle 68"/>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0" name="Freeform 69"/>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1" name="Freeform 70"/>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72" name="Straight Connector 71"/>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Snip Diagonal Corner Rectangle 72"/>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7" name="Group 26"/>
          <p:cNvGrpSpPr/>
          <p:nvPr userDrawn="1"/>
        </p:nvGrpSpPr>
        <p:grpSpPr>
          <a:xfrm>
            <a:off x="180549" y="929505"/>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grpSp>
      <p:grpSp>
        <p:nvGrpSpPr>
          <p:cNvPr id="6" name="Group 5"/>
          <p:cNvGrpSpPr/>
          <p:nvPr userDrawn="1"/>
        </p:nvGrpSpPr>
        <p:grpSpPr>
          <a:xfrm>
            <a:off x="-84630" y="54592"/>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0"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3" y="4708152"/>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p:ph idx="12"/>
          </p:nvPr>
        </p:nvSpPr>
        <p:spPr>
          <a:xfrm>
            <a:off x="6422653" y="5226194"/>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p:ph type="body" sz="quarter" idx="13"/>
          </p:nvPr>
        </p:nvSpPr>
        <p:spPr>
          <a:xfrm>
            <a:off x="6367886" y="4708152"/>
            <a:ext cx="5457991" cy="436563"/>
          </a:xfrm>
        </p:spPr>
        <p:txBody>
          <a:bodyPr/>
          <a:lstStyle>
            <a:lvl1pPr marL="0" indent="0">
              <a:buNone/>
              <a:defRPr/>
            </a:lvl1pPr>
          </a:lstStyle>
          <a:p>
            <a:pPr lvl="0"/>
            <a:r>
              <a:rPr lang="en-US" dirty="0" smtClean="0"/>
              <a:t>Edit Master text styles</a:t>
            </a:r>
          </a:p>
        </p:txBody>
      </p:sp>
      <p:grpSp>
        <p:nvGrpSpPr>
          <p:cNvPr id="41" name="Group 40"/>
          <p:cNvGrpSpPr/>
          <p:nvPr userDrawn="1"/>
        </p:nvGrpSpPr>
        <p:grpSpPr>
          <a:xfrm>
            <a:off x="6166484" y="929505"/>
            <a:ext cx="5825283" cy="3525539"/>
            <a:chOff x="5732059" y="1481920"/>
            <a:chExt cx="5827594" cy="4550389"/>
          </a:xfrm>
        </p:grpSpPr>
        <p:sp>
          <p:nvSpPr>
            <p:cNvPr id="42" name="Snip Diagonal Corner Rectangle 41"/>
            <p:cNvSpPr/>
            <p:nvPr/>
          </p:nvSpPr>
          <p:spPr>
            <a:xfrm>
              <a:off x="5732059" y="1501252"/>
              <a:ext cx="5827594" cy="4531057"/>
            </a:xfrm>
            <a:prstGeom prst="snip2DiagRect">
              <a:avLst>
                <a:gd name="adj1" fmla="val 0"/>
                <a:gd name="adj2" fmla="val 8534"/>
              </a:avLst>
            </a:prstGeom>
            <a:solidFill>
              <a:schemeClr val="bg1"/>
            </a:soli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44" name="Snip Diagonal Corner Rectangle 43"/>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grpSp>
    </p:spTree>
    <p:extLst>
      <p:ext uri="{BB962C8B-B14F-4D97-AF65-F5344CB8AC3E}">
        <p14:creationId xmlns:p14="http://schemas.microsoft.com/office/powerpoint/2010/main" val="94509898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30" name="Group 29"/>
          <p:cNvGrpSpPr/>
          <p:nvPr userDrawn="1"/>
        </p:nvGrpSpPr>
        <p:grpSpPr>
          <a:xfrm>
            <a:off x="6173512" y="4667538"/>
            <a:ext cx="5829626" cy="1978924"/>
            <a:chOff x="6173512" y="4667538"/>
            <a:chExt cx="5829626" cy="1978924"/>
          </a:xfrm>
        </p:grpSpPr>
        <p:sp>
          <p:nvSpPr>
            <p:cNvPr id="31" name="Snip Diagonal Corner Rectangle 30"/>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3" name="Freeform 32"/>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1" name="Snip Single Corner Rectangle 40"/>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2" name="Freeform 41"/>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43" name="Straight Connector 42"/>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nip Diagonal Corner Rectangle 43"/>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45" name="Group 44"/>
          <p:cNvGrpSpPr/>
          <p:nvPr userDrawn="1"/>
        </p:nvGrpSpPr>
        <p:grpSpPr>
          <a:xfrm>
            <a:off x="177377" y="4667538"/>
            <a:ext cx="5826077" cy="1978924"/>
            <a:chOff x="177418" y="4667538"/>
            <a:chExt cx="5827595" cy="1978924"/>
          </a:xfrm>
        </p:grpSpPr>
        <p:sp>
          <p:nvSpPr>
            <p:cNvPr id="46" name="Snip Diagonal Corner Rectangle 45"/>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7" name="Snip Single Corner Rectangle 46"/>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8" name="Freeform 47"/>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9" name="Freeform 48"/>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50" name="Straight Connector 49"/>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Snip Diagonal Corner Rectangle 50"/>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0624" y="5202947"/>
            <a:ext cx="5749968"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72968"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userDrawn="1">
            <p:ph idx="12"/>
          </p:nvPr>
        </p:nvSpPr>
        <p:spPr>
          <a:xfrm>
            <a:off x="6421023" y="5202947"/>
            <a:ext cx="5767807"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userDrawn="1">
            <p:ph type="body" sz="quarter" idx="13"/>
          </p:nvPr>
        </p:nvSpPr>
        <p:spPr>
          <a:xfrm>
            <a:off x="6366256"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72625691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28" name="Group 27"/>
          <p:cNvGrpSpPr/>
          <p:nvPr userDrawn="1"/>
        </p:nvGrpSpPr>
        <p:grpSpPr>
          <a:xfrm>
            <a:off x="181148" y="4667538"/>
            <a:ext cx="5826077" cy="1978924"/>
            <a:chOff x="6196082" y="4667538"/>
            <a:chExt cx="5827595" cy="1978924"/>
          </a:xfrm>
        </p:grpSpPr>
        <p:sp>
          <p:nvSpPr>
            <p:cNvPr id="29" name="Snip Diagonal Corner Rectangle 28"/>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lvl="0" fontAlgn="base">
                <a:spcBef>
                  <a:spcPct val="50000"/>
                </a:spcBef>
                <a:spcAft>
                  <a:spcPct val="50000"/>
                </a:spcAft>
              </a:pPr>
              <a:endParaRPr lang="en-US" sz="4299" b="1" kern="0">
                <a:solidFill>
                  <a:srgbClr val="FFFFFF"/>
                </a:solidFill>
                <a:latin typeface="Candara"/>
                <a:cs typeface="Arial" charset="0"/>
              </a:endParaRPr>
            </a:p>
          </p:txBody>
        </p:sp>
        <p:sp>
          <p:nvSpPr>
            <p:cNvPr id="30" name="Freeform 29"/>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sp>
          <p:nvSpPr>
            <p:cNvPr id="31" name="Freeform 30"/>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cxnSp>
          <p:nvCxnSpPr>
            <p:cNvPr id="33" name="Straight Connector 32"/>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Snip Diagonal Corner Rectangle 40"/>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40382" y="5202947"/>
            <a:ext cx="5566838" cy="1631806"/>
          </a:xfrm>
        </p:spPr>
        <p:txBody>
          <a:bodyPr>
            <a:normAutofit/>
          </a:bodyPr>
          <a:lstStyle>
            <a:lvl1pPr marL="231705" indent="-231705">
              <a:buClr>
                <a:srgbClr val="FF0000"/>
              </a:buCl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85620" y="4708160"/>
            <a:ext cx="5457991" cy="436563"/>
          </a:xfrm>
        </p:spPr>
        <p:txBody>
          <a:bodyPr/>
          <a:lstStyle>
            <a:lvl1pPr marL="0" indent="0">
              <a:buNone/>
              <a:defRPr/>
            </a:lvl1pPr>
          </a:lstStyle>
          <a:p>
            <a:pPr lvl="0"/>
            <a:r>
              <a:rPr lang="en-US" dirty="0" smtClean="0"/>
              <a:t>Edit Master text styles</a:t>
            </a:r>
          </a:p>
        </p:txBody>
      </p:sp>
      <p:grpSp>
        <p:nvGrpSpPr>
          <p:cNvPr id="3" name="Group 2"/>
          <p:cNvGrpSpPr/>
          <p:nvPr userDrawn="1"/>
        </p:nvGrpSpPr>
        <p:grpSpPr>
          <a:xfrm>
            <a:off x="6176990" y="4667538"/>
            <a:ext cx="5826077" cy="1978924"/>
            <a:chOff x="6196082" y="4667538"/>
            <a:chExt cx="5827595" cy="1978924"/>
          </a:xfrm>
        </p:grpSpPr>
        <p:sp>
          <p:nvSpPr>
            <p:cNvPr id="34" name="Snip Diagonal Corner Rectangle 33"/>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lvl="0" fontAlgn="base">
                <a:spcBef>
                  <a:spcPct val="50000"/>
                </a:spcBef>
                <a:spcAft>
                  <a:spcPct val="50000"/>
                </a:spcAft>
              </a:pPr>
              <a:endParaRPr lang="en-US" sz="4299" b="1" kern="0">
                <a:solidFill>
                  <a:srgbClr val="FFFFFF"/>
                </a:solidFill>
                <a:latin typeface="Candara"/>
                <a:cs typeface="Arial" charset="0"/>
              </a:endParaRPr>
            </a:p>
          </p:txBody>
        </p:sp>
        <p:sp>
          <p:nvSpPr>
            <p:cNvPr id="35" name="Freeform 34"/>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sp>
          <p:nvSpPr>
            <p:cNvPr id="36" name="Freeform 35"/>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cxnSp>
          <p:nvCxnSpPr>
            <p:cNvPr id="37" name="Straight Connector 36"/>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39" name="Content Placeholder 2"/>
          <p:cNvSpPr>
            <a:spLocks noGrp="1"/>
          </p:cNvSpPr>
          <p:nvPr userDrawn="1">
            <p:ph idx="12"/>
          </p:nvPr>
        </p:nvSpPr>
        <p:spPr>
          <a:xfrm>
            <a:off x="6422581" y="5202947"/>
            <a:ext cx="5766244" cy="1631806"/>
          </a:xfrm>
        </p:spPr>
        <p:txBody>
          <a:bodyPr>
            <a:normAutofit/>
          </a:bodyPr>
          <a:lstStyle>
            <a:lvl1pPr marL="231705" indent="-231705">
              <a:buClr>
                <a:srgbClr val="FF0000"/>
              </a:buCl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userDrawn="1">
            <p:ph type="body" sz="quarter" idx="13"/>
          </p:nvPr>
        </p:nvSpPr>
        <p:spPr>
          <a:xfrm>
            <a:off x="6367819"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52451986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28" name="Group 27"/>
          <p:cNvGrpSpPr/>
          <p:nvPr userDrawn="1"/>
        </p:nvGrpSpPr>
        <p:grpSpPr>
          <a:xfrm>
            <a:off x="179649" y="4967795"/>
            <a:ext cx="11829528" cy="1678677"/>
            <a:chOff x="6196082" y="4667538"/>
            <a:chExt cx="5827594" cy="1978924"/>
          </a:xfrm>
        </p:grpSpPr>
        <p:sp>
          <p:nvSpPr>
            <p:cNvPr id="29" name="Snip Diagonal Corner Rectangle 28"/>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lvl="0" fontAlgn="base">
                <a:spcBef>
                  <a:spcPct val="50000"/>
                </a:spcBef>
                <a:spcAft>
                  <a:spcPct val="50000"/>
                </a:spcAft>
              </a:pPr>
              <a:endParaRPr lang="en-US" sz="4299" b="1" kern="0">
                <a:solidFill>
                  <a:srgbClr val="FFFFFF"/>
                </a:solidFill>
                <a:latin typeface="Candara"/>
                <a:cs typeface="Arial" charset="0"/>
              </a:endParaRPr>
            </a:p>
          </p:txBody>
        </p:sp>
        <p:sp>
          <p:nvSpPr>
            <p:cNvPr id="30" name="Freeform 29"/>
            <p:cNvSpPr/>
            <p:nvPr/>
          </p:nvSpPr>
          <p:spPr>
            <a:xfrm>
              <a:off x="6198360" y="4676931"/>
              <a:ext cx="1637784"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sp>
          <p:nvSpPr>
            <p:cNvPr id="31" name="Freeform 30"/>
            <p:cNvSpPr/>
            <p:nvPr/>
          </p:nvSpPr>
          <p:spPr>
            <a:xfrm rot="10800000">
              <a:off x="10659200" y="6117443"/>
              <a:ext cx="1353107"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sp>
          <p:nvSpPr>
            <p:cNvPr id="41" name="Snip Diagonal Corner Rectangle 40"/>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3" y="5144317"/>
            <a:ext cx="5876497" cy="1174609"/>
          </a:xfrm>
        </p:spPr>
        <p:txBody>
          <a:bodyPr>
            <a:noAutofit/>
          </a:bodyPr>
          <a:lstStyle>
            <a:lvl1pPr marL="231705" indent="-231705">
              <a:buClr>
                <a:srgbClr val="FF0000"/>
              </a:buCl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39" name="Content Placeholder 2"/>
          <p:cNvSpPr>
            <a:spLocks noGrp="1"/>
          </p:cNvSpPr>
          <p:nvPr userDrawn="1">
            <p:ph idx="12"/>
          </p:nvPr>
        </p:nvSpPr>
        <p:spPr>
          <a:xfrm>
            <a:off x="6440070" y="5144317"/>
            <a:ext cx="5546033" cy="1174609"/>
          </a:xfrm>
        </p:spPr>
        <p:txBody>
          <a:bodyPr>
            <a:noAutofit/>
          </a:bodyPr>
          <a:lstStyle>
            <a:lvl1pPr marL="231705" indent="-231705">
              <a:buClr>
                <a:srgbClr val="FF0000"/>
              </a:buCl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Tree>
    <p:extLst>
      <p:ext uri="{BB962C8B-B14F-4D97-AF65-F5344CB8AC3E}">
        <p14:creationId xmlns:p14="http://schemas.microsoft.com/office/powerpoint/2010/main" val="402650695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10" name="Group 9"/>
          <p:cNvGrpSpPr/>
          <p:nvPr userDrawn="1"/>
        </p:nvGrpSpPr>
        <p:grpSpPr>
          <a:xfrm>
            <a:off x="6494642" y="990602"/>
            <a:ext cx="5348529" cy="3840707"/>
            <a:chOff x="5732059" y="1481920"/>
            <a:chExt cx="5827594" cy="4550389"/>
          </a:xfrm>
        </p:grpSpPr>
        <p:sp>
          <p:nvSpPr>
            <p:cNvPr id="11" name="Snip Diagonal Corner Rectangle 10"/>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2" name="Freeform 11"/>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13" name="Snip Diagonal Corner Rectangle 12"/>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4" name="Freeform 13"/>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16" name="Group 15"/>
          <p:cNvGrpSpPr/>
          <p:nvPr userDrawn="1"/>
        </p:nvGrpSpPr>
        <p:grpSpPr>
          <a:xfrm>
            <a:off x="286528" y="990602"/>
            <a:ext cx="5826076" cy="3840707"/>
            <a:chOff x="5732059" y="1481920"/>
            <a:chExt cx="5827594" cy="4550389"/>
          </a:xfrm>
        </p:grpSpPr>
        <p:sp>
          <p:nvSpPr>
            <p:cNvPr id="17" name="Snip Diagonal Corner Rectangle 16"/>
            <p:cNvSpPr/>
            <p:nvPr/>
          </p:nvSpPr>
          <p:spPr>
            <a:xfrm>
              <a:off x="5732059" y="1501252"/>
              <a:ext cx="5827594" cy="4531057"/>
            </a:xfrm>
            <a:prstGeom prst="snip2DiagRect">
              <a:avLst>
                <a:gd name="adj1" fmla="val 0"/>
                <a:gd name="adj2" fmla="val 8534"/>
              </a:avLst>
            </a:prstGeom>
            <a:gradFill flip="none" rotWithShape="1">
              <a:gsLst>
                <a:gs pos="45256">
                  <a:srgbClr val="FFE400"/>
                </a:gs>
                <a:gs pos="16000">
                  <a:srgbClr val="FFFF00"/>
                </a:gs>
                <a:gs pos="100000">
                  <a:srgbClr val="FF8600"/>
                </a:gs>
                <a:gs pos="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8" name="Freeform 17"/>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19" name="Snip Diagonal Corner Rectangle 18"/>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0" name="Freeform 19"/>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spTree>
    <p:extLst>
      <p:ext uri="{BB962C8B-B14F-4D97-AF65-F5344CB8AC3E}">
        <p14:creationId xmlns:p14="http://schemas.microsoft.com/office/powerpoint/2010/main" val="230678621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hart, Photo, Bullets">
    <p:spTree>
      <p:nvGrpSpPr>
        <p:cNvPr id="1" name=""/>
        <p:cNvGrpSpPr/>
        <p:nvPr/>
      </p:nvGrpSpPr>
      <p:grpSpPr>
        <a:xfrm>
          <a:off x="0" y="0"/>
          <a:ext cx="0" cy="0"/>
          <a:chOff x="0" y="0"/>
          <a:chExt cx="0" cy="0"/>
        </a:xfrm>
      </p:grpSpPr>
      <p:grpSp>
        <p:nvGrpSpPr>
          <p:cNvPr id="80" name="Group 79"/>
          <p:cNvGrpSpPr/>
          <p:nvPr userDrawn="1"/>
        </p:nvGrpSpPr>
        <p:grpSpPr>
          <a:xfrm>
            <a:off x="6173512" y="4667538"/>
            <a:ext cx="5829626" cy="1978924"/>
            <a:chOff x="6173512" y="4667538"/>
            <a:chExt cx="5829626" cy="1978924"/>
          </a:xfrm>
        </p:grpSpPr>
        <p:sp>
          <p:nvSpPr>
            <p:cNvPr id="81" name="Snip Diagonal Corner Rectangle 80"/>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2" name="Freeform 81"/>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83" name="Snip Single Corner Rectangle 82"/>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84" name="Freeform 83"/>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85" name="Straight Connector 84"/>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Snip Diagonal Corner Rectangle 85"/>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87" name="Group 86"/>
          <p:cNvGrpSpPr/>
          <p:nvPr userDrawn="1"/>
        </p:nvGrpSpPr>
        <p:grpSpPr>
          <a:xfrm>
            <a:off x="177377" y="4667538"/>
            <a:ext cx="5826077" cy="1978924"/>
            <a:chOff x="177418" y="4667538"/>
            <a:chExt cx="5827595" cy="1978924"/>
          </a:xfrm>
        </p:grpSpPr>
        <p:sp>
          <p:nvSpPr>
            <p:cNvPr id="88" name="Snip Diagonal Corner Rectangle 87"/>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9" name="Snip Single Corner Rectangle 88"/>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0" name="Freeform 89"/>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1" name="Freeform 90"/>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92" name="Straight Connector 91"/>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Snip Diagonal Corner Rectangle 92"/>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43" name="Group 42"/>
          <p:cNvGrpSpPr/>
          <p:nvPr userDrawn="1"/>
        </p:nvGrpSpPr>
        <p:grpSpPr>
          <a:xfrm>
            <a:off x="6170218" y="929504"/>
            <a:ext cx="5825283" cy="3525539"/>
            <a:chOff x="5732059" y="1481920"/>
            <a:chExt cx="5827594" cy="4550389"/>
          </a:xfrm>
        </p:grpSpPr>
        <p:sp>
          <p:nvSpPr>
            <p:cNvPr id="45" name="Snip Diagonal Corner Rectangle 44"/>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6" name="Freeform 45"/>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7" name="Snip Diagonal Corner Rectangle 46"/>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8" name="Freeform 47"/>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userDrawn="1">
            <p:ph type="title"/>
          </p:nvPr>
        </p:nvSpPr>
        <p:spPr/>
        <p:txBody>
          <a:bodyPr/>
          <a:lstStyle/>
          <a:p>
            <a:r>
              <a:rPr lang="en-US" dirty="0" smtClean="0"/>
              <a:t>Click to edit Master title style</a:t>
            </a:r>
            <a:endParaRPr lang="en-US" dirty="0"/>
          </a:p>
        </p:txBody>
      </p:sp>
      <p:sp>
        <p:nvSpPr>
          <p:cNvPr id="58" name="Content Placeholder 2"/>
          <p:cNvSpPr>
            <a:spLocks noGrp="1"/>
          </p:cNvSpPr>
          <p:nvPr userDrawn="1">
            <p:ph idx="10"/>
          </p:nvPr>
        </p:nvSpPr>
        <p:spPr>
          <a:xfrm>
            <a:off x="420624" y="5202947"/>
            <a:ext cx="5699708"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59" name="Text Placeholder 3"/>
          <p:cNvSpPr>
            <a:spLocks noGrp="1"/>
          </p:cNvSpPr>
          <p:nvPr userDrawn="1">
            <p:ph type="body" sz="quarter" idx="11"/>
          </p:nvPr>
        </p:nvSpPr>
        <p:spPr>
          <a:xfrm>
            <a:off x="262470" y="4708160"/>
            <a:ext cx="5457991" cy="436563"/>
          </a:xfrm>
        </p:spPr>
        <p:txBody>
          <a:bodyPr/>
          <a:lstStyle>
            <a:lvl1pPr marL="0" indent="0">
              <a:buNone/>
              <a:defRPr>
                <a:solidFill>
                  <a:schemeClr val="bg1"/>
                </a:solidFill>
                <a:effectLst>
                  <a:outerShdw blurRad="38100" dist="38100" dir="2700000" algn="tl">
                    <a:srgbClr val="000000">
                      <a:alpha val="43137"/>
                    </a:srgbClr>
                  </a:outerShdw>
                </a:effectLst>
              </a:defRPr>
            </a:lvl1pPr>
          </a:lstStyle>
          <a:p>
            <a:pPr lvl="0"/>
            <a:r>
              <a:rPr lang="en-US" dirty="0" smtClean="0"/>
              <a:t>Edit Master text styles</a:t>
            </a:r>
          </a:p>
        </p:txBody>
      </p:sp>
      <p:sp>
        <p:nvSpPr>
          <p:cNvPr id="67" name="Content Placeholder 2"/>
          <p:cNvSpPr>
            <a:spLocks noGrp="1"/>
          </p:cNvSpPr>
          <p:nvPr userDrawn="1">
            <p:ph idx="12"/>
          </p:nvPr>
        </p:nvSpPr>
        <p:spPr>
          <a:xfrm>
            <a:off x="6419088" y="5202947"/>
            <a:ext cx="5922886"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68" name="Text Placeholder 3"/>
          <p:cNvSpPr>
            <a:spLocks noGrp="1"/>
          </p:cNvSpPr>
          <p:nvPr userDrawn="1">
            <p:ph type="body" sz="quarter" idx="13"/>
          </p:nvPr>
        </p:nvSpPr>
        <p:spPr>
          <a:xfrm>
            <a:off x="6263415" y="4708160"/>
            <a:ext cx="5457991" cy="436563"/>
          </a:xfrm>
        </p:spPr>
        <p:txBody>
          <a:bodyPr>
            <a:normAutofit/>
          </a:bodyPr>
          <a:lstStyle>
            <a:lvl1pPr marL="0" indent="0">
              <a:buNone/>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stStyle>
          <a:p>
            <a:pPr lvl="0"/>
            <a:r>
              <a:rPr lang="en-US" dirty="0" smtClean="0"/>
              <a:t>Edit Master text styles</a:t>
            </a:r>
          </a:p>
        </p:txBody>
      </p:sp>
    </p:spTree>
    <p:extLst>
      <p:ext uri="{BB962C8B-B14F-4D97-AF65-F5344CB8AC3E}">
        <p14:creationId xmlns:p14="http://schemas.microsoft.com/office/powerpoint/2010/main" val="135696830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hart, Photo, Bullets">
    <p:spTree>
      <p:nvGrpSpPr>
        <p:cNvPr id="1" name=""/>
        <p:cNvGrpSpPr/>
        <p:nvPr/>
      </p:nvGrpSpPr>
      <p:grpSpPr>
        <a:xfrm>
          <a:off x="0" y="0"/>
          <a:ext cx="0" cy="0"/>
          <a:chOff x="0" y="0"/>
          <a:chExt cx="0" cy="0"/>
        </a:xfrm>
      </p:grpSpPr>
      <p:grpSp>
        <p:nvGrpSpPr>
          <p:cNvPr id="56" name="Group 55"/>
          <p:cNvGrpSpPr/>
          <p:nvPr userDrawn="1"/>
        </p:nvGrpSpPr>
        <p:grpSpPr>
          <a:xfrm>
            <a:off x="6173512" y="4667538"/>
            <a:ext cx="5829626" cy="1978924"/>
            <a:chOff x="6173512" y="4667538"/>
            <a:chExt cx="5829626" cy="1978924"/>
          </a:xfrm>
        </p:grpSpPr>
        <p:sp>
          <p:nvSpPr>
            <p:cNvPr id="57" name="Snip Diagonal Corner Rectangle 56"/>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58" name="Freeform 57"/>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59" name="Snip Single Corner Rectangle 58"/>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0" name="Freeform 59"/>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1" name="Straight Connector 60"/>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Snip Diagonal Corner Rectangle 61"/>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3" name="Group 62"/>
          <p:cNvGrpSpPr/>
          <p:nvPr userDrawn="1"/>
        </p:nvGrpSpPr>
        <p:grpSpPr>
          <a:xfrm>
            <a:off x="177377" y="4667538"/>
            <a:ext cx="5826077" cy="1978924"/>
            <a:chOff x="177418" y="4667538"/>
            <a:chExt cx="5827595" cy="1978924"/>
          </a:xfrm>
        </p:grpSpPr>
        <p:sp>
          <p:nvSpPr>
            <p:cNvPr id="64" name="Snip Diagonal Corner Rectangle 63"/>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5" name="Snip Single Corner Rectangle 64"/>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6" name="Freeform 65"/>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7" name="Freeform 66"/>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8" name="Straight Connector 67"/>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Snip Diagonal Corner Rectangle 68"/>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4" y="5202947"/>
            <a:ext cx="5754087" cy="1631806"/>
          </a:xfrm>
        </p:spPr>
        <p:txBody>
          <a:bodyPr/>
          <a:lstStyle>
            <a:lvl1pPr marL="231705" indent="-231705">
              <a:lnSpc>
                <a:spcPct val="100000"/>
              </a:lnSpc>
              <a:spcBef>
                <a:spcPts val="600"/>
              </a:spcBef>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332464221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82139"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2" name="Content Placeholder 2"/>
          <p:cNvSpPr>
            <a:spLocks noGrp="1"/>
          </p:cNvSpPr>
          <p:nvPr userDrawn="1">
            <p:ph idx="10"/>
          </p:nvPr>
        </p:nvSpPr>
        <p:spPr>
          <a:xfrm>
            <a:off x="427731" y="5202947"/>
            <a:ext cx="5749968"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72968" y="4708160"/>
            <a:ext cx="5457991" cy="436563"/>
          </a:xfrm>
        </p:spPr>
        <p:txBody>
          <a:bodyPr/>
          <a:lstStyle>
            <a:lvl1pPr marL="0" indent="0">
              <a:buNone/>
              <a:defRPr/>
            </a:lvl1pPr>
          </a:lstStyle>
          <a:p>
            <a:pPr lvl="0"/>
            <a:r>
              <a:rPr lang="en-US" dirty="0" smtClean="0"/>
              <a:t>Edit Master text styles</a:t>
            </a:r>
          </a:p>
        </p:txBody>
      </p:sp>
      <p:grpSp>
        <p:nvGrpSpPr>
          <p:cNvPr id="3" name="Group 2"/>
          <p:cNvGrpSpPr/>
          <p:nvPr userDrawn="1"/>
        </p:nvGrpSpPr>
        <p:grpSpPr>
          <a:xfrm>
            <a:off x="6175427" y="4667538"/>
            <a:ext cx="5826077" cy="1978924"/>
            <a:chOff x="6196082" y="4667538"/>
            <a:chExt cx="5827595" cy="1978924"/>
          </a:xfrm>
        </p:grpSpPr>
        <p:sp>
          <p:nvSpPr>
            <p:cNvPr id="34" name="Snip Diagonal Corner Rectangle 33"/>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lvl="0" fontAlgn="base">
                <a:spcBef>
                  <a:spcPct val="50000"/>
                </a:spcBef>
                <a:spcAft>
                  <a:spcPct val="50000"/>
                </a:spcAft>
              </a:pPr>
              <a:endParaRPr lang="en-US" sz="4299" b="1" kern="0">
                <a:solidFill>
                  <a:srgbClr val="FFFFFF"/>
                </a:solidFill>
                <a:latin typeface="Candara"/>
                <a:cs typeface="Arial" charset="0"/>
              </a:endParaRPr>
            </a:p>
          </p:txBody>
        </p:sp>
        <p:sp>
          <p:nvSpPr>
            <p:cNvPr id="35" name="Freeform 34"/>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sp>
          <p:nvSpPr>
            <p:cNvPr id="36" name="Freeform 35"/>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cxnSp>
          <p:nvCxnSpPr>
            <p:cNvPr id="37" name="Straight Connector 36"/>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39" name="Content Placeholder 2"/>
          <p:cNvSpPr>
            <a:spLocks noGrp="1"/>
          </p:cNvSpPr>
          <p:nvPr userDrawn="1">
            <p:ph idx="12"/>
          </p:nvPr>
        </p:nvSpPr>
        <p:spPr>
          <a:xfrm>
            <a:off x="6421023" y="5202947"/>
            <a:ext cx="5767807" cy="1631806"/>
          </a:xfrm>
        </p:spPr>
        <p:txBody>
          <a:bodyPr>
            <a:normAutofit/>
          </a:bodyPr>
          <a:lstStyle>
            <a:lvl1pPr marL="231705" indent="-231705">
              <a:buClr>
                <a:srgbClr val="FF0000"/>
              </a:buCl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userDrawn="1">
            <p:ph type="body" sz="quarter" idx="13"/>
          </p:nvPr>
        </p:nvSpPr>
        <p:spPr>
          <a:xfrm>
            <a:off x="6366256"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241623218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Green Boxes 2">
    <p:spTree>
      <p:nvGrpSpPr>
        <p:cNvPr id="1" name=""/>
        <p:cNvGrpSpPr/>
        <p:nvPr/>
      </p:nvGrpSpPr>
      <p:grpSpPr>
        <a:xfrm>
          <a:off x="0" y="0"/>
          <a:ext cx="0" cy="0"/>
          <a:chOff x="0" y="0"/>
          <a:chExt cx="0" cy="0"/>
        </a:xfrm>
      </p:grpSpPr>
      <p:grpSp>
        <p:nvGrpSpPr>
          <p:cNvPr id="35" name="Group 34"/>
          <p:cNvGrpSpPr/>
          <p:nvPr userDrawn="1"/>
        </p:nvGrpSpPr>
        <p:grpSpPr>
          <a:xfrm>
            <a:off x="178869" y="4667538"/>
            <a:ext cx="5829626" cy="1978924"/>
            <a:chOff x="6173512" y="4667538"/>
            <a:chExt cx="5829626" cy="1978924"/>
          </a:xfrm>
        </p:grpSpPr>
        <p:sp>
          <p:nvSpPr>
            <p:cNvPr id="43" name="Snip Diagonal Corner Rectangle 42"/>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4" name="Freeform 43"/>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5" name="Snip Single Corner Rectangle 44"/>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6" name="Freeform 45"/>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47" name="Straight Connector 46"/>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nip Diagonal Corner Rectangle 47"/>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49" name="Content Placeholder 2"/>
          <p:cNvSpPr>
            <a:spLocks noGrp="1"/>
          </p:cNvSpPr>
          <p:nvPr>
            <p:ph idx="14"/>
          </p:nvPr>
        </p:nvSpPr>
        <p:spPr>
          <a:xfrm>
            <a:off x="428014"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50" name="Text Placeholder 3"/>
          <p:cNvSpPr>
            <a:spLocks noGrp="1"/>
          </p:cNvSpPr>
          <p:nvPr>
            <p:ph type="body" sz="quarter" idx="15"/>
          </p:nvPr>
        </p:nvSpPr>
        <p:spPr>
          <a:xfrm>
            <a:off x="373247" y="4708160"/>
            <a:ext cx="5457991" cy="436563"/>
          </a:xfrm>
        </p:spPr>
        <p:txBody>
          <a:bodyPr/>
          <a:lstStyle>
            <a:lvl1pPr marL="0" indent="0">
              <a:buNone/>
              <a:defRPr/>
            </a:lvl1pPr>
          </a:lstStyle>
          <a:p>
            <a:pPr lvl="0"/>
            <a:r>
              <a:rPr lang="en-US" dirty="0" smtClean="0"/>
              <a:t>Edit Master text styles</a:t>
            </a:r>
          </a:p>
        </p:txBody>
      </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26" name="Group 25"/>
          <p:cNvGrpSpPr/>
          <p:nvPr userDrawn="1"/>
        </p:nvGrpSpPr>
        <p:grpSpPr>
          <a:xfrm>
            <a:off x="6173512" y="4667538"/>
            <a:ext cx="5829626" cy="1978924"/>
            <a:chOff x="6173512" y="4667538"/>
            <a:chExt cx="5829626" cy="1978924"/>
          </a:xfrm>
        </p:grpSpPr>
        <p:sp>
          <p:nvSpPr>
            <p:cNvPr id="27" name="Snip Diagonal Corner Rectangle 26"/>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8" name="Freeform 27"/>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9" name="Snip Single Corner Rectangle 28"/>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Freeform 29"/>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1" name="Straight Connector 30"/>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Snip Diagonal Corner Rectangle 31"/>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33" name="Content Placeholder 2"/>
          <p:cNvSpPr>
            <a:spLocks noGrp="1"/>
          </p:cNvSpPr>
          <p:nvPr>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34"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26628344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a:xfrm>
            <a:off x="5" y="134028"/>
            <a:ext cx="12188825" cy="181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4299"/>
          </a:p>
        </p:txBody>
      </p:sp>
      <p:sp>
        <p:nvSpPr>
          <p:cNvPr id="4" name="Date Placeholder 3"/>
          <p:cNvSpPr>
            <a:spLocks noGrp="1"/>
          </p:cNvSpPr>
          <p:nvPr>
            <p:ph type="dt" sz="half" idx="10"/>
          </p:nvPr>
        </p:nvSpPr>
        <p:spPr/>
        <p:txBody>
          <a:bodyPr/>
          <a:lstStyle/>
          <a:p>
            <a:fld id="{2C9E386B-25D9-4BF9-BF49-B2D823696972}"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25090-2DE3-4B3D-863E-9290FEDBC775}"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3980" y="124067"/>
            <a:ext cx="10640866" cy="1880620"/>
          </a:xfrm>
          <a:prstGeom prst="rect">
            <a:avLst/>
          </a:prstGeom>
        </p:spPr>
      </p:pic>
      <p:sp>
        <p:nvSpPr>
          <p:cNvPr id="11" name="Rectangle 10"/>
          <p:cNvSpPr/>
          <p:nvPr userDrawn="1"/>
        </p:nvSpPr>
        <p:spPr bwMode="auto">
          <a:xfrm>
            <a:off x="1594" y="0"/>
            <a:ext cx="12185651" cy="18288"/>
          </a:xfrm>
          <a:prstGeom prst="rect">
            <a:avLst/>
          </a:prstGeom>
          <a:gradFill flip="none" rotWithShape="1">
            <a:gsLst>
              <a:gs pos="78000">
                <a:srgbClr val="C4C4C4"/>
              </a:gs>
              <a:gs pos="0">
                <a:schemeClr val="accent4">
                  <a:lumMod val="0"/>
                  <a:lumOff val="100000"/>
                </a:schemeClr>
              </a:gs>
              <a:gs pos="60000">
                <a:schemeClr val="tx1">
                  <a:lumMod val="50000"/>
                  <a:lumOff val="50000"/>
                </a:schemeClr>
              </a:gs>
              <a:gs pos="19000">
                <a:schemeClr val="accent4">
                  <a:lumMod val="0"/>
                  <a:lumOff val="100000"/>
                </a:schemeClr>
              </a:gs>
              <a:gs pos="100000">
                <a:srgbClr val="F0F0F0"/>
              </a:gs>
              <a:gs pos="9000">
                <a:srgbClr val="DBDBDB"/>
              </a:gs>
              <a:gs pos="46819">
                <a:srgbClr val="9A9A9A"/>
              </a:gs>
              <a:gs pos="17000">
                <a:srgbClr val="6E6E6E"/>
              </a:gs>
              <a:gs pos="52000">
                <a:schemeClr val="bg2">
                  <a:lumMod val="65000"/>
                  <a:lumOff val="35000"/>
                </a:schemeClr>
              </a:gs>
              <a:gs pos="43000">
                <a:srgbClr val="D0D0D0"/>
              </a:gs>
            </a:gsLst>
            <a:lin ang="0" scaled="0"/>
            <a:tileRect/>
          </a:gradFill>
          <a:ln>
            <a:noFill/>
          </a:ln>
          <a:effectLst>
            <a:outerShdw blurRad="50800" dist="38100" dir="2700000" algn="tl" rotWithShape="0">
              <a:prstClr val="black">
                <a:alpha val="40000"/>
              </a:prstClr>
            </a:outerShdw>
          </a:effectLst>
          <a:extLst/>
        </p:spPr>
        <p:txBody>
          <a:bodyPr vert="horz" wrap="square" lIns="91416" tIns="45708" rIns="91416" bIns="45708" numCol="1" rtlCol="0" anchor="t" anchorCtr="0" compatLnSpc="1">
            <a:prstTxWarp prst="textNoShape">
              <a:avLst/>
            </a:prstTxWarp>
          </a:bodyPr>
          <a:lstStyle/>
          <a:p>
            <a:pPr marL="0" marR="0" lvl="0" indent="0" algn="l" defTabSz="914126" rtl="0" eaLnBrk="1" fontAlgn="base" latinLnBrk="0" hangingPunct="1">
              <a:lnSpc>
                <a:spcPct val="100000"/>
              </a:lnSpc>
              <a:spcBef>
                <a:spcPct val="50000"/>
              </a:spcBef>
              <a:spcAft>
                <a:spcPct val="50000"/>
              </a:spcAft>
              <a:buClrTx/>
              <a:buSzTx/>
              <a:buFontTx/>
              <a:buNone/>
              <a:tabLst/>
              <a:defRPr/>
            </a:pPr>
            <a:endParaRPr kumimoji="0" lang="en-US" sz="3199" b="1" i="0" u="none" strike="noStrike" kern="1200" cap="none" spc="0" normalizeH="0" baseline="0" noProof="0">
              <a:ln>
                <a:noFill/>
              </a:ln>
              <a:solidFill>
                <a:srgbClr val="FFFFFF"/>
              </a:solidFill>
              <a:effectLst/>
              <a:uLnTx/>
              <a:uFillTx/>
              <a:latin typeface="Candara" pitchFamily="34" charset="0"/>
              <a:ea typeface="+mn-ea"/>
              <a:cs typeface="+mn-cs"/>
            </a:endParaRPr>
          </a:p>
        </p:txBody>
      </p:sp>
    </p:spTree>
    <p:extLst>
      <p:ext uri="{BB962C8B-B14F-4D97-AF65-F5344CB8AC3E}">
        <p14:creationId xmlns:p14="http://schemas.microsoft.com/office/powerpoint/2010/main" val="140069585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2 Green Boxes + Chart">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32" name="Group 31"/>
          <p:cNvGrpSpPr/>
          <p:nvPr userDrawn="1"/>
        </p:nvGrpSpPr>
        <p:grpSpPr>
          <a:xfrm>
            <a:off x="168236" y="4667538"/>
            <a:ext cx="5829626" cy="1978924"/>
            <a:chOff x="6173512" y="4667538"/>
            <a:chExt cx="5829626" cy="1978924"/>
          </a:xfrm>
        </p:grpSpPr>
        <p:sp>
          <p:nvSpPr>
            <p:cNvPr id="33" name="Snip Diagonal Corner Rectangle 32"/>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4" name="Freeform 33"/>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5" name="Snip Single Corner Rectangle 34"/>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3" name="Freeform 42"/>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44" name="Straight Connector 43"/>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nip Diagonal Corner Rectangle 44"/>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46" name="Content Placeholder 2"/>
          <p:cNvSpPr>
            <a:spLocks noGrp="1"/>
          </p:cNvSpPr>
          <p:nvPr>
            <p:ph idx="14"/>
          </p:nvPr>
        </p:nvSpPr>
        <p:spPr>
          <a:xfrm>
            <a:off x="417381"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7" name="Text Placeholder 3"/>
          <p:cNvSpPr>
            <a:spLocks noGrp="1"/>
          </p:cNvSpPr>
          <p:nvPr>
            <p:ph type="body" sz="quarter" idx="15"/>
          </p:nvPr>
        </p:nvSpPr>
        <p:spPr>
          <a:xfrm>
            <a:off x="362614" y="4708160"/>
            <a:ext cx="5457991" cy="436563"/>
          </a:xfrm>
        </p:spPr>
        <p:txBody>
          <a:bodyPr/>
          <a:lstStyle>
            <a:lvl1pPr marL="0" indent="0">
              <a:buNone/>
              <a:defRPr/>
            </a:lvl1pPr>
          </a:lstStyle>
          <a:p>
            <a:pPr lvl="0"/>
            <a:r>
              <a:rPr lang="en-US" dirty="0" smtClean="0"/>
              <a:t>Edit Master text styles</a:t>
            </a:r>
          </a:p>
        </p:txBody>
      </p:sp>
      <p:grpSp>
        <p:nvGrpSpPr>
          <p:cNvPr id="48" name="Group 47"/>
          <p:cNvGrpSpPr/>
          <p:nvPr userDrawn="1"/>
        </p:nvGrpSpPr>
        <p:grpSpPr>
          <a:xfrm>
            <a:off x="6173512" y="4667538"/>
            <a:ext cx="5829626" cy="1978924"/>
            <a:chOff x="6173512" y="4667538"/>
            <a:chExt cx="5829626" cy="1978924"/>
          </a:xfrm>
        </p:grpSpPr>
        <p:sp>
          <p:nvSpPr>
            <p:cNvPr id="49" name="Snip Diagonal Corner Rectangle 48"/>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50" name="Freeform 49"/>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51" name="Snip Single Corner Rectangle 50"/>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52" name="Freeform 51"/>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53" name="Straight Connector 52"/>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Snip Diagonal Corner Rectangle 53"/>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55" name="Content Placeholder 2"/>
          <p:cNvSpPr>
            <a:spLocks noGrp="1"/>
          </p:cNvSpPr>
          <p:nvPr>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56"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184839379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C9E386B-25D9-4BF9-BF49-B2D823696972}"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25090-2DE3-4B3D-863E-9290FEDBC775}" type="slidenum">
              <a:rPr lang="en-US" smtClean="0"/>
              <a:t>‹#›</a:t>
            </a:fld>
            <a:endParaRPr lang="en-US"/>
          </a:p>
        </p:txBody>
      </p:sp>
      <p:sp>
        <p:nvSpPr>
          <p:cNvPr id="19" name="Rectangle 18"/>
          <p:cNvSpPr/>
          <p:nvPr userDrawn="1"/>
        </p:nvSpPr>
        <p:spPr bwMode="auto">
          <a:xfrm>
            <a:off x="1594" y="6839712"/>
            <a:ext cx="12185651" cy="18288"/>
          </a:xfrm>
          <a:prstGeom prst="rect">
            <a:avLst/>
          </a:prstGeom>
          <a:gradFill flip="none" rotWithShape="1">
            <a:gsLst>
              <a:gs pos="78000">
                <a:srgbClr val="C4C4C4"/>
              </a:gs>
              <a:gs pos="0">
                <a:schemeClr val="accent4">
                  <a:lumMod val="0"/>
                  <a:lumOff val="100000"/>
                </a:schemeClr>
              </a:gs>
              <a:gs pos="60000">
                <a:schemeClr val="tx1">
                  <a:lumMod val="50000"/>
                  <a:lumOff val="50000"/>
                </a:schemeClr>
              </a:gs>
              <a:gs pos="19000">
                <a:schemeClr val="accent4">
                  <a:lumMod val="0"/>
                  <a:lumOff val="100000"/>
                </a:schemeClr>
              </a:gs>
              <a:gs pos="100000">
                <a:srgbClr val="F0F0F0"/>
              </a:gs>
              <a:gs pos="9000">
                <a:srgbClr val="DBDBDB"/>
              </a:gs>
              <a:gs pos="46819">
                <a:srgbClr val="9A9A9A"/>
              </a:gs>
              <a:gs pos="17000">
                <a:srgbClr val="6E6E6E"/>
              </a:gs>
              <a:gs pos="52000">
                <a:schemeClr val="bg2">
                  <a:lumMod val="65000"/>
                  <a:lumOff val="35000"/>
                </a:schemeClr>
              </a:gs>
              <a:gs pos="43000">
                <a:srgbClr val="D0D0D0"/>
              </a:gs>
            </a:gsLst>
            <a:lin ang="0" scaled="0"/>
            <a:tileRect/>
          </a:gradFill>
          <a:ln>
            <a:noFill/>
          </a:ln>
          <a:effectLst>
            <a:outerShdw blurRad="50800" dist="38100" dir="2700000" algn="tl" rotWithShape="0">
              <a:prstClr val="black">
                <a:alpha val="40000"/>
              </a:prstClr>
            </a:outerShdw>
          </a:effectLst>
          <a:extLst/>
        </p:spPr>
        <p:txBody>
          <a:bodyPr vert="horz" wrap="square" lIns="91416" tIns="45708" rIns="91416" bIns="45708" numCol="1" rtlCol="0" anchor="t" anchorCtr="0" compatLnSpc="1">
            <a:prstTxWarp prst="textNoShape">
              <a:avLst/>
            </a:prstTxWarp>
          </a:bodyPr>
          <a:lstStyle/>
          <a:p>
            <a:pPr marL="0" marR="0" lvl="0" indent="0" algn="l" defTabSz="914126" rtl="0" eaLnBrk="1" fontAlgn="base" latinLnBrk="0" hangingPunct="1">
              <a:lnSpc>
                <a:spcPct val="100000"/>
              </a:lnSpc>
              <a:spcBef>
                <a:spcPct val="50000"/>
              </a:spcBef>
              <a:spcAft>
                <a:spcPct val="50000"/>
              </a:spcAft>
              <a:buClrTx/>
              <a:buSzTx/>
              <a:buFontTx/>
              <a:buNone/>
              <a:tabLst/>
              <a:defRPr/>
            </a:pPr>
            <a:endParaRPr kumimoji="0" lang="en-US" sz="3199" b="1" i="0" u="none" strike="noStrike" kern="1200" cap="none" spc="0" normalizeH="0" baseline="0" noProof="0">
              <a:ln>
                <a:noFill/>
              </a:ln>
              <a:solidFill>
                <a:srgbClr val="FFFFFF"/>
              </a:solidFill>
              <a:effectLst/>
              <a:uLnTx/>
              <a:uFillTx/>
              <a:latin typeface="Candara" pitchFamily="34" charset="0"/>
              <a:ea typeface="+mn-ea"/>
              <a:cs typeface="+mn-cs"/>
            </a:endParaRPr>
          </a:p>
        </p:txBody>
      </p:sp>
    </p:spTree>
    <p:extLst>
      <p:ext uri="{BB962C8B-B14F-4D97-AF65-F5344CB8AC3E}">
        <p14:creationId xmlns:p14="http://schemas.microsoft.com/office/powerpoint/2010/main" val="10952512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3" y="364337"/>
            <a:ext cx="12188824" cy="850900"/>
          </a:xfrm>
          <a:prstGeom prst="rect">
            <a:avLst/>
          </a:prstGeom>
        </p:spPr>
        <p:txBody>
          <a:bodyPr anchor="ctr">
            <a:noAutofit/>
          </a:bodyPr>
          <a:lstStyle>
            <a:lvl1pPr algn="ctr">
              <a:defRPr sz="4400" cap="all" baseline="0">
                <a:solidFill>
                  <a:schemeClr val="tx1"/>
                </a:solidFill>
                <a:effectLst/>
                <a:latin typeface="+mj-lt"/>
              </a:defRPr>
            </a:lvl1pPr>
          </a:lstStyle>
          <a:p>
            <a:r>
              <a:rPr lang="en-US" dirty="0" smtClean="0"/>
              <a:t>Click to edit</a:t>
            </a:r>
            <a:endParaRPr lang="en-US" dirty="0"/>
          </a:p>
        </p:txBody>
      </p:sp>
    </p:spTree>
    <p:extLst>
      <p:ext uri="{BB962C8B-B14F-4D97-AF65-F5344CB8AC3E}">
        <p14:creationId xmlns:p14="http://schemas.microsoft.com/office/powerpoint/2010/main" val="41564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9E386B-25D9-4BF9-BF49-B2D823696972}" type="datetimeFigureOut">
              <a:rPr lang="en-US" smtClean="0"/>
              <a:t>10/16/2018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925090-2DE3-4B3D-863E-9290FEDBC775}" type="slidenum">
              <a:rPr lang="en-US" smtClean="0"/>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0"/>
            <a:ext cx="12188825" cy="6858000"/>
          </a:xfrm>
          <a:prstGeom prst="rect">
            <a:avLst/>
          </a:prstGeom>
        </p:spPr>
      </p:pic>
      <p:sp>
        <p:nvSpPr>
          <p:cNvPr id="7" name="Rectangle 6"/>
          <p:cNvSpPr/>
          <p:nvPr userDrawn="1"/>
        </p:nvSpPr>
        <p:spPr bwMode="auto">
          <a:xfrm>
            <a:off x="1595" y="6839712"/>
            <a:ext cx="12185651" cy="18288"/>
          </a:xfrm>
          <a:prstGeom prst="rect">
            <a:avLst/>
          </a:prstGeom>
          <a:gradFill flip="none" rotWithShape="1">
            <a:gsLst>
              <a:gs pos="78000">
                <a:srgbClr val="C4C4C4"/>
              </a:gs>
              <a:gs pos="0">
                <a:schemeClr val="accent4">
                  <a:lumMod val="0"/>
                  <a:lumOff val="100000"/>
                </a:schemeClr>
              </a:gs>
              <a:gs pos="60000">
                <a:schemeClr val="tx1">
                  <a:lumMod val="50000"/>
                  <a:lumOff val="50000"/>
                </a:schemeClr>
              </a:gs>
              <a:gs pos="19000">
                <a:schemeClr val="accent4">
                  <a:lumMod val="0"/>
                  <a:lumOff val="100000"/>
                </a:schemeClr>
              </a:gs>
              <a:gs pos="100000">
                <a:srgbClr val="F0F0F0"/>
              </a:gs>
              <a:gs pos="9000">
                <a:srgbClr val="DBDBDB"/>
              </a:gs>
              <a:gs pos="46819">
                <a:srgbClr val="9A9A9A"/>
              </a:gs>
              <a:gs pos="17000">
                <a:srgbClr val="6E6E6E"/>
              </a:gs>
              <a:gs pos="52000">
                <a:schemeClr val="bg2">
                  <a:lumMod val="65000"/>
                  <a:lumOff val="35000"/>
                </a:schemeClr>
              </a:gs>
              <a:gs pos="43000">
                <a:srgbClr val="D0D0D0"/>
              </a:gs>
            </a:gsLst>
            <a:lin ang="0" scaled="0"/>
            <a:tileRect/>
          </a:gradFill>
          <a:ln>
            <a:noFill/>
          </a:ln>
          <a:effectLst>
            <a:outerShdw blurRad="50800" dist="38100" dir="2700000" algn="tl" rotWithShape="0">
              <a:prstClr val="black">
                <a:alpha val="40000"/>
              </a:prstClr>
            </a:outerShdw>
          </a:effectLst>
          <a:extLst/>
        </p:spPr>
        <p:txBody>
          <a:bodyPr vert="horz" wrap="square" lIns="91392" tIns="45696" rIns="91392" bIns="45696" numCol="1" rtlCol="0" anchor="t" anchorCtr="0" compatLnSpc="1">
            <a:prstTxWarp prst="textNoShape">
              <a:avLst/>
            </a:prstTxWarp>
          </a:bodyPr>
          <a:lstStyle/>
          <a:p>
            <a:pPr marL="0" marR="0" lvl="0" indent="0" algn="l" defTabSz="913852" rtl="0" eaLnBrk="1" fontAlgn="base" latinLnBrk="0" hangingPunct="1">
              <a:lnSpc>
                <a:spcPct val="100000"/>
              </a:lnSpc>
              <a:spcBef>
                <a:spcPct val="50000"/>
              </a:spcBef>
              <a:spcAft>
                <a:spcPct val="50000"/>
              </a:spcAft>
              <a:buClrTx/>
              <a:buSzTx/>
              <a:buFontTx/>
              <a:buNone/>
              <a:tabLst/>
              <a:defRPr/>
            </a:pPr>
            <a:endParaRPr kumimoji="0" lang="en-US" sz="3198" b="1" i="0" u="none" strike="noStrike" kern="1200" cap="none" spc="0" normalizeH="0" baseline="0" noProof="0">
              <a:ln>
                <a:noFill/>
              </a:ln>
              <a:solidFill>
                <a:srgbClr val="FFFFFF"/>
              </a:solidFill>
              <a:effectLst/>
              <a:uLnTx/>
              <a:uFillTx/>
              <a:latin typeface="Candara" pitchFamily="34" charset="0"/>
              <a:ea typeface="+mn-ea"/>
              <a:cs typeface="+mn-cs"/>
            </a:endParaRPr>
          </a:p>
        </p:txBody>
      </p:sp>
      <p:grpSp>
        <p:nvGrpSpPr>
          <p:cNvPr id="8" name="Group 7"/>
          <p:cNvGrpSpPr/>
          <p:nvPr userDrawn="1"/>
        </p:nvGrpSpPr>
        <p:grpSpPr>
          <a:xfrm>
            <a:off x="-84630" y="54592"/>
            <a:ext cx="12378060" cy="668739"/>
            <a:chOff x="-84652" y="54589"/>
            <a:chExt cx="12381284" cy="668739"/>
          </a:xfrm>
        </p:grpSpPr>
        <p:sp>
          <p:nvSpPr>
            <p:cNvPr id="9" name="Rectangle 8"/>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8" b="1" kern="0">
                <a:solidFill>
                  <a:srgbClr val="FFFFFF"/>
                </a:solidFill>
                <a:latin typeface="Candara"/>
                <a:cs typeface="Arial" charset="0"/>
              </a:endParaRPr>
            </a:p>
          </p:txBody>
        </p:sp>
        <p:sp>
          <p:nvSpPr>
            <p:cNvPr id="10" name="Freeform 9"/>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8"/>
            </a:p>
          </p:txBody>
        </p:sp>
        <p:sp>
          <p:nvSpPr>
            <p:cNvPr id="11" name="Rectangle 10"/>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8" b="1" kern="0">
                <a:solidFill>
                  <a:srgbClr val="FFFFFF"/>
                </a:solidFill>
                <a:latin typeface="Candara"/>
                <a:cs typeface="Arial" charset="0"/>
              </a:endParaRPr>
            </a:p>
          </p:txBody>
        </p:sp>
      </p:grpSp>
      <p:sp>
        <p:nvSpPr>
          <p:cNvPr id="12" name="Title 1"/>
          <p:cNvSpPr txBox="1">
            <a:spLocks/>
          </p:cNvSpPr>
          <p:nvPr userDrawn="1"/>
        </p:nvSpPr>
        <p:spPr>
          <a:xfrm>
            <a:off x="283463" y="137167"/>
            <a:ext cx="11644679" cy="521979"/>
          </a:xfrm>
          <a:prstGeom prst="rect">
            <a:avLst/>
          </a:prstGeom>
        </p:spPr>
        <p:txBody>
          <a:bodyPr vert="horz" lIns="91416" tIns="45708" rIns="91416" bIns="45708" rtlCol="0" anchor="ctr">
            <a:noAutofit/>
          </a:bodyPr>
          <a:lstStyle>
            <a:lvl1pPr algn="l" defTabSz="914126" rtl="0" eaLnBrk="1" latinLnBrk="0" hangingPunct="1">
              <a:lnSpc>
                <a:spcPct val="90000"/>
              </a:lnSpc>
              <a:spcBef>
                <a:spcPct val="0"/>
              </a:spcBef>
              <a:buNone/>
              <a:defRPr lang="en-US" sz="3999" kern="1200" dirty="0">
                <a:solidFill>
                  <a:srgbClr val="FFFFFF"/>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stStyle>
          <a:p>
            <a:pPr fontAlgn="auto">
              <a:spcAft>
                <a:spcPts val="0"/>
              </a:spcAft>
            </a:pPr>
            <a:r>
              <a:rPr lang="en-US" sz="3999" b="0" dirty="0" smtClean="0"/>
              <a:t>Click to edit Master title style</a:t>
            </a:r>
            <a:endParaRPr lang="en-US" sz="3999" b="0" dirty="0"/>
          </a:p>
        </p:txBody>
      </p:sp>
    </p:spTree>
    <p:extLst>
      <p:ext uri="{BB962C8B-B14F-4D97-AF65-F5344CB8AC3E}">
        <p14:creationId xmlns:p14="http://schemas.microsoft.com/office/powerpoint/2010/main" val="43113887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1_Chart, Photo, Bullets">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0" name="Picture Placeholder 15"/>
          <p:cNvSpPr>
            <a:spLocks noGrp="1"/>
          </p:cNvSpPr>
          <p:nvPr>
            <p:ph type="pic" sz="quarter" idx="15"/>
          </p:nvPr>
        </p:nvSpPr>
        <p:spPr>
          <a:xfrm>
            <a:off x="6378654" y="1063625"/>
            <a:ext cx="5292933" cy="3327400"/>
          </a:xfrm>
        </p:spPr>
        <p:txBody>
          <a:bodyPr/>
          <a:lstStyle/>
          <a:p>
            <a:endParaRPr lang="en-US"/>
          </a:p>
        </p:txBody>
      </p:sp>
      <p:sp>
        <p:nvSpPr>
          <p:cNvPr id="10" name="Chart Placeholder 9"/>
          <p:cNvSpPr>
            <a:spLocks noGrp="1"/>
          </p:cNvSpPr>
          <p:nvPr>
            <p:ph type="chart" sz="quarter" idx="16"/>
          </p:nvPr>
        </p:nvSpPr>
        <p:spPr>
          <a:xfrm>
            <a:off x="478827" y="1105675"/>
            <a:ext cx="5175489" cy="3136716"/>
          </a:xfrm>
        </p:spPr>
        <p:txBody>
          <a:bodyPr/>
          <a:lstStyle/>
          <a:p>
            <a:endParaRPr lang="en-US"/>
          </a:p>
        </p:txBody>
      </p:sp>
      <p:grpSp>
        <p:nvGrpSpPr>
          <p:cNvPr id="60" name="Group 59"/>
          <p:cNvGrpSpPr/>
          <p:nvPr userDrawn="1"/>
        </p:nvGrpSpPr>
        <p:grpSpPr>
          <a:xfrm>
            <a:off x="177377" y="4667538"/>
            <a:ext cx="5826077" cy="1978924"/>
            <a:chOff x="177418" y="4667538"/>
            <a:chExt cx="5827595" cy="1978924"/>
          </a:xfrm>
        </p:grpSpPr>
        <p:sp>
          <p:nvSpPr>
            <p:cNvPr id="61" name="Snip Diagonal Corner Rectangle 60"/>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62" name="Snip Single Corner Rectangle 61"/>
            <p:cNvSpPr/>
            <p:nvPr userDrawn="1"/>
          </p:nvSpPr>
          <p:spPr>
            <a:xfrm>
              <a:off x="180975" y="4676775"/>
              <a:ext cx="5819775" cy="466725"/>
            </a:xfrm>
            <a:prstGeom prst="snip1Rect">
              <a:avLst>
                <a:gd name="adj" fmla="val 35816"/>
              </a:avLst>
            </a:prstGeom>
            <a:gradFill flip="none" rotWithShape="1">
              <a:gsLst>
                <a:gs pos="100000">
                  <a:srgbClr val="FF0000"/>
                </a:gs>
                <a:gs pos="94000">
                  <a:srgbClr val="FF6600"/>
                </a:gs>
                <a:gs pos="24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63" name="Freeform 62"/>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64" name="Freeform 63"/>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65" name="Straight Connector 64"/>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Snip Diagonal Corner Rectangle 65"/>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67" name="Content Placeholder 2"/>
          <p:cNvSpPr>
            <a:spLocks noGrp="1"/>
          </p:cNvSpPr>
          <p:nvPr>
            <p:ph idx="10"/>
          </p:nvPr>
        </p:nvSpPr>
        <p:spPr>
          <a:xfrm>
            <a:off x="292374" y="5226194"/>
            <a:ext cx="5884682"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68" name="Text Placeholder 3"/>
          <p:cNvSpPr>
            <a:spLocks noGrp="1"/>
          </p:cNvSpPr>
          <p:nvPr>
            <p:ph type="body" sz="quarter" idx="11"/>
          </p:nvPr>
        </p:nvSpPr>
        <p:spPr>
          <a:xfrm>
            <a:off x="262470" y="4708160"/>
            <a:ext cx="5457991" cy="436563"/>
          </a:xfrm>
        </p:spPr>
        <p:txBody>
          <a:bodyPr/>
          <a:lstStyle>
            <a:lvl1pPr marL="0" indent="0">
              <a:buNone/>
              <a:defRPr>
                <a:solidFill>
                  <a:schemeClr val="tx1"/>
                </a:solidFill>
                <a:effectLst/>
              </a:defRPr>
            </a:lvl1pPr>
          </a:lstStyle>
          <a:p>
            <a:pPr lvl="0"/>
            <a:r>
              <a:rPr lang="en-US" dirty="0" smtClean="0"/>
              <a:t>Edit Master text styles</a:t>
            </a:r>
          </a:p>
        </p:txBody>
      </p:sp>
      <p:grpSp>
        <p:nvGrpSpPr>
          <p:cNvPr id="69" name="Group 68"/>
          <p:cNvGrpSpPr/>
          <p:nvPr userDrawn="1"/>
        </p:nvGrpSpPr>
        <p:grpSpPr>
          <a:xfrm>
            <a:off x="6177061" y="4667538"/>
            <a:ext cx="5826077" cy="1978924"/>
            <a:chOff x="6178664" y="4667538"/>
            <a:chExt cx="5827595" cy="1978924"/>
          </a:xfrm>
        </p:grpSpPr>
        <p:sp>
          <p:nvSpPr>
            <p:cNvPr id="70" name="Snip Diagonal Corner Rectangle 69"/>
            <p:cNvSpPr/>
            <p:nvPr/>
          </p:nvSpPr>
          <p:spPr>
            <a:xfrm>
              <a:off x="6178664" y="4675946"/>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71" name="Snip Single Corner Rectangle 70"/>
            <p:cNvSpPr/>
            <p:nvPr userDrawn="1"/>
          </p:nvSpPr>
          <p:spPr>
            <a:xfrm>
              <a:off x="6181725" y="4676775"/>
              <a:ext cx="5819775" cy="470535"/>
            </a:xfrm>
            <a:prstGeom prst="snip1Rect">
              <a:avLst>
                <a:gd name="adj" fmla="val 35816"/>
              </a:avLst>
            </a:prstGeom>
            <a:gradFill flip="none" rotWithShape="1">
              <a:gsLst>
                <a:gs pos="100000">
                  <a:srgbClr val="2AA82A"/>
                </a:gs>
                <a:gs pos="0">
                  <a:srgbClr val="33CC33"/>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72" name="Freeform 71"/>
            <p:cNvSpPr/>
            <p:nvPr/>
          </p:nvSpPr>
          <p:spPr>
            <a:xfrm>
              <a:off x="6180942"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73" name="Freeform 72"/>
            <p:cNvSpPr/>
            <p:nvPr/>
          </p:nvSpPr>
          <p:spPr>
            <a:xfrm rot="10800000">
              <a:off x="9688417"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74" name="Straight Connector 73"/>
            <p:cNvCxnSpPr/>
            <p:nvPr userDrawn="1"/>
          </p:nvCxnSpPr>
          <p:spPr>
            <a:xfrm>
              <a:off x="6178665"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Snip Diagonal Corner Rectangle 74"/>
            <p:cNvSpPr/>
            <p:nvPr/>
          </p:nvSpPr>
          <p:spPr>
            <a:xfrm>
              <a:off x="6178664"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76" name="Content Placeholder 2"/>
          <p:cNvSpPr>
            <a:spLocks noGrp="1"/>
          </p:cNvSpPr>
          <p:nvPr>
            <p:ph idx="12"/>
          </p:nvPr>
        </p:nvSpPr>
        <p:spPr>
          <a:xfrm>
            <a:off x="6265939" y="5226194"/>
            <a:ext cx="5922886"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77" name="Text Placeholder 3"/>
          <p:cNvSpPr>
            <a:spLocks noGrp="1"/>
          </p:cNvSpPr>
          <p:nvPr>
            <p:ph type="body" sz="quarter" idx="13"/>
          </p:nvPr>
        </p:nvSpPr>
        <p:spPr>
          <a:xfrm>
            <a:off x="6263415" y="4708160"/>
            <a:ext cx="5457991" cy="436563"/>
          </a:xfrm>
        </p:spPr>
        <p:txBody>
          <a:bodyPr/>
          <a:lstStyle>
            <a:lvl1pPr marL="0" indent="0">
              <a:buNone/>
              <a:defRPr>
                <a:solidFill>
                  <a:schemeClr val="tx1"/>
                </a:solidFill>
                <a:effectLst/>
              </a:defRPr>
            </a:lvl1pPr>
          </a:lstStyle>
          <a:p>
            <a:pPr lvl="0"/>
            <a:r>
              <a:rPr lang="en-US" dirty="0" smtClean="0"/>
              <a:t>Edit Master text styles</a:t>
            </a:r>
          </a:p>
        </p:txBody>
      </p:sp>
    </p:spTree>
    <p:extLst>
      <p:ext uri="{BB962C8B-B14F-4D97-AF65-F5344CB8AC3E}">
        <p14:creationId xmlns:p14="http://schemas.microsoft.com/office/powerpoint/2010/main" val="15073053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2_Chart, Photo, Bullets">
    <p:spTree>
      <p:nvGrpSpPr>
        <p:cNvPr id="1" name=""/>
        <p:cNvGrpSpPr/>
        <p:nvPr/>
      </p:nvGrpSpPr>
      <p:grpSpPr>
        <a:xfrm>
          <a:off x="0" y="0"/>
          <a:ext cx="0" cy="0"/>
          <a:chOff x="0" y="0"/>
          <a:chExt cx="0" cy="0"/>
        </a:xfrm>
      </p:grpSpPr>
      <p:grpSp>
        <p:nvGrpSpPr>
          <p:cNvPr id="43" name="Group 42"/>
          <p:cNvGrpSpPr/>
          <p:nvPr userDrawn="1"/>
        </p:nvGrpSpPr>
        <p:grpSpPr>
          <a:xfrm>
            <a:off x="6170218" y="929504"/>
            <a:ext cx="5825283" cy="3525539"/>
            <a:chOff x="5732059" y="1481920"/>
            <a:chExt cx="5827594" cy="4550389"/>
          </a:xfrm>
        </p:grpSpPr>
        <p:sp>
          <p:nvSpPr>
            <p:cNvPr id="45" name="Snip Diagonal Corner Rectangle 44"/>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46" name="Freeform 45"/>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47" name="Snip Diagonal Corner Rectangle 46"/>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48" name="Freeform 47"/>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hart Placeholder 9"/>
          <p:cNvSpPr>
            <a:spLocks noGrp="1"/>
          </p:cNvSpPr>
          <p:nvPr userDrawn="1">
            <p:ph type="chart" sz="quarter" idx="16"/>
          </p:nvPr>
        </p:nvSpPr>
        <p:spPr>
          <a:xfrm>
            <a:off x="478827" y="1105675"/>
            <a:ext cx="5175489" cy="3136716"/>
          </a:xfrm>
        </p:spPr>
        <p:txBody>
          <a:bodyPr/>
          <a:lstStyle/>
          <a:p>
            <a:endParaRPr lang="en-US"/>
          </a:p>
        </p:txBody>
      </p:sp>
      <p:grpSp>
        <p:nvGrpSpPr>
          <p:cNvPr id="51" name="Group 50"/>
          <p:cNvGrpSpPr/>
          <p:nvPr userDrawn="1"/>
        </p:nvGrpSpPr>
        <p:grpSpPr>
          <a:xfrm>
            <a:off x="177377" y="4667538"/>
            <a:ext cx="5826077" cy="1978924"/>
            <a:chOff x="177418" y="4667538"/>
            <a:chExt cx="5827595" cy="1978924"/>
          </a:xfrm>
        </p:grpSpPr>
        <p:sp>
          <p:nvSpPr>
            <p:cNvPr id="52" name="Snip Diagonal Corner Rectangle 51"/>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53" name="Snip Single Corner Rectangle 52"/>
            <p:cNvSpPr/>
            <p:nvPr userDrawn="1"/>
          </p:nvSpPr>
          <p:spPr>
            <a:xfrm>
              <a:off x="180975" y="4676775"/>
              <a:ext cx="5819775" cy="466725"/>
            </a:xfrm>
            <a:prstGeom prst="snip1Rect">
              <a:avLst>
                <a:gd name="adj" fmla="val 35816"/>
              </a:avLst>
            </a:prstGeom>
            <a:gradFill flip="none" rotWithShape="1">
              <a:gsLst>
                <a:gs pos="100000">
                  <a:srgbClr val="FF0000"/>
                </a:gs>
                <a:gs pos="94000">
                  <a:srgbClr val="FF6600"/>
                </a:gs>
                <a:gs pos="24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54" name="Freeform 53"/>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55" name="Freeform 54"/>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56" name="Straight Connector 55"/>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Snip Diagonal Corner Rectangle 56"/>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58" name="Content Placeholder 2"/>
          <p:cNvSpPr>
            <a:spLocks noGrp="1"/>
          </p:cNvSpPr>
          <p:nvPr>
            <p:ph idx="10"/>
          </p:nvPr>
        </p:nvSpPr>
        <p:spPr>
          <a:xfrm>
            <a:off x="292374" y="5226194"/>
            <a:ext cx="5699708"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59" name="Text Placeholder 3"/>
          <p:cNvSpPr>
            <a:spLocks noGrp="1"/>
          </p:cNvSpPr>
          <p:nvPr>
            <p:ph type="body" sz="quarter" idx="11"/>
          </p:nvPr>
        </p:nvSpPr>
        <p:spPr>
          <a:xfrm>
            <a:off x="262470" y="4708160"/>
            <a:ext cx="5457991" cy="436563"/>
          </a:xfrm>
        </p:spPr>
        <p:txBody>
          <a:bodyPr/>
          <a:lstStyle>
            <a:lvl1pPr marL="0" indent="0">
              <a:buNone/>
              <a:defRPr b="1">
                <a:solidFill>
                  <a:schemeClr val="bg1"/>
                </a:solidFill>
                <a:effectLst/>
              </a:defRPr>
            </a:lvl1pPr>
          </a:lstStyle>
          <a:p>
            <a:pPr lvl="0"/>
            <a:r>
              <a:rPr lang="en-US" dirty="0" smtClean="0"/>
              <a:t>Edit Master text styles</a:t>
            </a:r>
          </a:p>
        </p:txBody>
      </p:sp>
      <p:grpSp>
        <p:nvGrpSpPr>
          <p:cNvPr id="60" name="Group 59"/>
          <p:cNvGrpSpPr/>
          <p:nvPr userDrawn="1"/>
        </p:nvGrpSpPr>
        <p:grpSpPr>
          <a:xfrm>
            <a:off x="6177061" y="4667538"/>
            <a:ext cx="5826077" cy="1978924"/>
            <a:chOff x="6178664" y="4667538"/>
            <a:chExt cx="5827595" cy="1978924"/>
          </a:xfrm>
        </p:grpSpPr>
        <p:sp>
          <p:nvSpPr>
            <p:cNvPr id="61" name="Snip Diagonal Corner Rectangle 60"/>
            <p:cNvSpPr/>
            <p:nvPr/>
          </p:nvSpPr>
          <p:spPr>
            <a:xfrm>
              <a:off x="6178664" y="4675946"/>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62" name="Snip Single Corner Rectangle 61"/>
            <p:cNvSpPr/>
            <p:nvPr userDrawn="1"/>
          </p:nvSpPr>
          <p:spPr>
            <a:xfrm>
              <a:off x="6181725" y="4676775"/>
              <a:ext cx="5819775" cy="470535"/>
            </a:xfrm>
            <a:prstGeom prst="snip1Rect">
              <a:avLst>
                <a:gd name="adj" fmla="val 35816"/>
              </a:avLst>
            </a:prstGeom>
            <a:gradFill flip="none" rotWithShape="1">
              <a:gsLst>
                <a:gs pos="100000">
                  <a:srgbClr val="2AA82A"/>
                </a:gs>
                <a:gs pos="0">
                  <a:srgbClr val="33CC33"/>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63" name="Freeform 62"/>
            <p:cNvSpPr/>
            <p:nvPr/>
          </p:nvSpPr>
          <p:spPr>
            <a:xfrm>
              <a:off x="6180942"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64" name="Freeform 63"/>
            <p:cNvSpPr/>
            <p:nvPr/>
          </p:nvSpPr>
          <p:spPr>
            <a:xfrm rot="10800000">
              <a:off x="9688417"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65" name="Straight Connector 64"/>
            <p:cNvCxnSpPr/>
            <p:nvPr userDrawn="1"/>
          </p:nvCxnSpPr>
          <p:spPr>
            <a:xfrm>
              <a:off x="6178665"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Snip Diagonal Corner Rectangle 65"/>
            <p:cNvSpPr/>
            <p:nvPr/>
          </p:nvSpPr>
          <p:spPr>
            <a:xfrm>
              <a:off x="6178664"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67" name="Content Placeholder 2"/>
          <p:cNvSpPr>
            <a:spLocks noGrp="1"/>
          </p:cNvSpPr>
          <p:nvPr>
            <p:ph idx="12"/>
          </p:nvPr>
        </p:nvSpPr>
        <p:spPr>
          <a:xfrm>
            <a:off x="6265939" y="5226194"/>
            <a:ext cx="5922886"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68" name="Text Placeholder 3"/>
          <p:cNvSpPr>
            <a:spLocks noGrp="1"/>
          </p:cNvSpPr>
          <p:nvPr>
            <p:ph type="body" sz="quarter" idx="13"/>
          </p:nvPr>
        </p:nvSpPr>
        <p:spPr>
          <a:xfrm>
            <a:off x="6263415" y="4708160"/>
            <a:ext cx="5457991" cy="436563"/>
          </a:xfrm>
        </p:spPr>
        <p:txBody>
          <a:bodyPr/>
          <a:lstStyle>
            <a:lvl1pPr marL="0" indent="0">
              <a:buNone/>
              <a:defRPr>
                <a:solidFill>
                  <a:schemeClr val="tx1"/>
                </a:solidFill>
                <a:effectLst/>
              </a:defRPr>
            </a:lvl1pPr>
          </a:lstStyle>
          <a:p>
            <a:pPr lvl="0"/>
            <a:r>
              <a:rPr lang="en-US" dirty="0" smtClean="0"/>
              <a:t>Edit Master text styles</a:t>
            </a:r>
          </a:p>
        </p:txBody>
      </p:sp>
    </p:spTree>
    <p:extLst>
      <p:ext uri="{BB962C8B-B14F-4D97-AF65-F5344CB8AC3E}">
        <p14:creationId xmlns:p14="http://schemas.microsoft.com/office/powerpoint/2010/main" val="6921857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3_Chart, Photo, Bullets">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77377"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2" name="Content Placeholder 2"/>
          <p:cNvSpPr>
            <a:spLocks noGrp="1"/>
          </p:cNvSpPr>
          <p:nvPr userDrawn="1">
            <p:ph idx="10"/>
          </p:nvPr>
        </p:nvSpPr>
        <p:spPr>
          <a:xfrm>
            <a:off x="422974" y="5226194"/>
            <a:ext cx="5754087"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grpSp>
        <p:nvGrpSpPr>
          <p:cNvPr id="33" name="Group 32"/>
          <p:cNvGrpSpPr/>
          <p:nvPr userDrawn="1"/>
        </p:nvGrpSpPr>
        <p:grpSpPr>
          <a:xfrm>
            <a:off x="6177061" y="4667538"/>
            <a:ext cx="5826077" cy="1978924"/>
            <a:chOff x="286602" y="4517410"/>
            <a:chExt cx="5827595" cy="1978924"/>
          </a:xfrm>
        </p:grpSpPr>
        <p:sp>
          <p:nvSpPr>
            <p:cNvPr id="34" name="Snip Diagonal Corner Rectangle 33"/>
            <p:cNvSpPr/>
            <p:nvPr/>
          </p:nvSpPr>
          <p:spPr>
            <a:xfrm>
              <a:off x="286602" y="4525818"/>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5" name="Freeform 34"/>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6" name="Freeform 35"/>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7" name="Straight Connector 36"/>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39" name="Content Placeholder 2"/>
          <p:cNvSpPr>
            <a:spLocks noGrp="1"/>
          </p:cNvSpPr>
          <p:nvPr>
            <p:ph idx="12"/>
          </p:nvPr>
        </p:nvSpPr>
        <p:spPr>
          <a:xfrm>
            <a:off x="6422657" y="5226194"/>
            <a:ext cx="5766173"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50" name="Picture Placeholder 15"/>
          <p:cNvSpPr>
            <a:spLocks noGrp="1"/>
          </p:cNvSpPr>
          <p:nvPr>
            <p:ph type="pic" sz="quarter" idx="15"/>
          </p:nvPr>
        </p:nvSpPr>
        <p:spPr>
          <a:xfrm>
            <a:off x="6378654" y="1063625"/>
            <a:ext cx="5292933" cy="3327400"/>
          </a:xfrm>
        </p:spPr>
        <p:txBody>
          <a:bodyPr/>
          <a:lstStyle/>
          <a:p>
            <a:endParaRPr lang="en-US"/>
          </a:p>
        </p:txBody>
      </p:sp>
      <p:sp>
        <p:nvSpPr>
          <p:cNvPr id="10" name="Chart Placeholder 9"/>
          <p:cNvSpPr>
            <a:spLocks noGrp="1"/>
          </p:cNvSpPr>
          <p:nvPr>
            <p:ph type="chart" sz="quarter" idx="16"/>
          </p:nvPr>
        </p:nvSpPr>
        <p:spPr>
          <a:xfrm>
            <a:off x="478827" y="1105675"/>
            <a:ext cx="5175489" cy="3136716"/>
          </a:xfrm>
        </p:spPr>
        <p:txBody>
          <a:bodyPr/>
          <a:lstStyle/>
          <a:p>
            <a:endParaRPr lang="en-US"/>
          </a:p>
        </p:txBody>
      </p:sp>
    </p:spTree>
    <p:extLst>
      <p:ext uri="{BB962C8B-B14F-4D97-AF65-F5344CB8AC3E}">
        <p14:creationId xmlns:p14="http://schemas.microsoft.com/office/powerpoint/2010/main" val="8092636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2_Title Only">
    <p:spTree>
      <p:nvGrpSpPr>
        <p:cNvPr id="1" name=""/>
        <p:cNvGrpSpPr/>
        <p:nvPr/>
      </p:nvGrpSpPr>
      <p:grpSpPr>
        <a:xfrm>
          <a:off x="0" y="0"/>
          <a:ext cx="0" cy="0"/>
          <a:chOff x="0" y="0"/>
          <a:chExt cx="0" cy="0"/>
        </a:xfrm>
      </p:grpSpPr>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82139"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2" name="Content Placeholder 2"/>
          <p:cNvSpPr>
            <a:spLocks noGrp="1"/>
          </p:cNvSpPr>
          <p:nvPr userDrawn="1">
            <p:ph idx="10"/>
          </p:nvPr>
        </p:nvSpPr>
        <p:spPr>
          <a:xfrm>
            <a:off x="427731" y="5226194"/>
            <a:ext cx="5749968"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72968" y="4708160"/>
            <a:ext cx="5457991" cy="436563"/>
          </a:xfrm>
        </p:spPr>
        <p:txBody>
          <a:bodyPr/>
          <a:lstStyle>
            <a:lvl1pPr marL="0" indent="0">
              <a:buNone/>
              <a:defRPr/>
            </a:lvl1pPr>
          </a:lstStyle>
          <a:p>
            <a:pPr lvl="0"/>
            <a:r>
              <a:rPr lang="en-US" dirty="0" smtClean="0"/>
              <a:t>Edit Master text styles</a:t>
            </a:r>
          </a:p>
        </p:txBody>
      </p:sp>
      <p:grpSp>
        <p:nvGrpSpPr>
          <p:cNvPr id="3" name="Group 2"/>
          <p:cNvGrpSpPr/>
          <p:nvPr userDrawn="1"/>
        </p:nvGrpSpPr>
        <p:grpSpPr>
          <a:xfrm>
            <a:off x="6175427" y="4667538"/>
            <a:ext cx="5826077" cy="1978924"/>
            <a:chOff x="6196082" y="4667538"/>
            <a:chExt cx="5827595" cy="1978924"/>
          </a:xfrm>
        </p:grpSpPr>
        <p:sp>
          <p:nvSpPr>
            <p:cNvPr id="34" name="Snip Diagonal Corner Rectangle 33"/>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5" name="Freeform 34"/>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6" name="Freeform 35"/>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7" name="Straight Connector 36"/>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39" name="Content Placeholder 2"/>
          <p:cNvSpPr>
            <a:spLocks noGrp="1"/>
          </p:cNvSpPr>
          <p:nvPr userDrawn="1">
            <p:ph idx="12"/>
          </p:nvPr>
        </p:nvSpPr>
        <p:spPr>
          <a:xfrm>
            <a:off x="6421023" y="5226194"/>
            <a:ext cx="5767807" cy="1631806"/>
          </a:xfrm>
        </p:spPr>
        <p:txBody>
          <a:bodyPr/>
          <a:lstStyle>
            <a:lvl1pPr marL="231705" indent="-231705">
              <a:buClr>
                <a:srgbClr val="FF0000"/>
              </a:buClr>
              <a:defRPr sz="2399" b="0">
                <a:solidFill>
                  <a:schemeClr val="bg1"/>
                </a:solidFill>
                <a:effectLst>
                  <a:outerShdw blurRad="38100" dist="38100" dir="2700000" algn="tl">
                    <a:srgbClr val="000000">
                      <a:alpha val="43137"/>
                    </a:srgbClr>
                  </a:outerShdw>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userDrawn="1">
            <p:ph type="body" sz="quarter" idx="13"/>
          </p:nvPr>
        </p:nvSpPr>
        <p:spPr>
          <a:xfrm>
            <a:off x="6366256"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298927317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7_Title Only">
    <p:spTree>
      <p:nvGrpSpPr>
        <p:cNvPr id="1" name=""/>
        <p:cNvGrpSpPr/>
        <p:nvPr/>
      </p:nvGrpSpPr>
      <p:grpSpPr>
        <a:xfrm>
          <a:off x="0" y="0"/>
          <a:ext cx="0" cy="0"/>
          <a:chOff x="0" y="0"/>
          <a:chExt cx="0" cy="0"/>
        </a:xfrm>
      </p:grpSpPr>
      <p:grpSp>
        <p:nvGrpSpPr>
          <p:cNvPr id="28" name="Group 27"/>
          <p:cNvGrpSpPr/>
          <p:nvPr userDrawn="1"/>
        </p:nvGrpSpPr>
        <p:grpSpPr>
          <a:xfrm>
            <a:off x="181148" y="4667538"/>
            <a:ext cx="5826077" cy="1978924"/>
            <a:chOff x="6196082" y="4667538"/>
            <a:chExt cx="5827595" cy="1978924"/>
          </a:xfrm>
        </p:grpSpPr>
        <p:sp>
          <p:nvSpPr>
            <p:cNvPr id="29" name="Snip Diagonal Corner Rectangle 28"/>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0" name="Freeform 29"/>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1" name="Freeform 30"/>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3" name="Straight Connector 32"/>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Snip Diagonal Corner Rectangle 40"/>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40382" y="5226204"/>
            <a:ext cx="4802761" cy="1174609"/>
          </a:xfrm>
        </p:spPr>
        <p:txBody>
          <a:bodyPr/>
          <a:lstStyle>
            <a:lvl1pPr marL="231705" indent="-231705">
              <a:buClr>
                <a:srgbClr val="FF0000"/>
              </a:buClr>
              <a:defRPr sz="2399" b="0">
                <a:solidFill>
                  <a:schemeClr val="bg1"/>
                </a:solidFill>
                <a:effectLst>
                  <a:outerShdw blurRad="38100" dist="38100" dir="2700000" algn="tl">
                    <a:srgbClr val="000000">
                      <a:alpha val="43137"/>
                    </a:srgbClr>
                  </a:outerShdw>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85620" y="4708160"/>
            <a:ext cx="5457991" cy="436563"/>
          </a:xfrm>
        </p:spPr>
        <p:txBody>
          <a:bodyPr/>
          <a:lstStyle>
            <a:lvl1pPr marL="0" indent="0">
              <a:buNone/>
              <a:defRPr/>
            </a:lvl1pPr>
          </a:lstStyle>
          <a:p>
            <a:pPr lvl="0"/>
            <a:r>
              <a:rPr lang="en-US" dirty="0" smtClean="0"/>
              <a:t>Edit Master text styles</a:t>
            </a:r>
          </a:p>
        </p:txBody>
      </p:sp>
      <p:grpSp>
        <p:nvGrpSpPr>
          <p:cNvPr id="3" name="Group 2"/>
          <p:cNvGrpSpPr/>
          <p:nvPr userDrawn="1"/>
        </p:nvGrpSpPr>
        <p:grpSpPr>
          <a:xfrm>
            <a:off x="6176990" y="4667538"/>
            <a:ext cx="5826077" cy="1978924"/>
            <a:chOff x="6196082" y="4667538"/>
            <a:chExt cx="5827595" cy="1978924"/>
          </a:xfrm>
        </p:grpSpPr>
        <p:sp>
          <p:nvSpPr>
            <p:cNvPr id="34" name="Snip Diagonal Corner Rectangle 33"/>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5" name="Freeform 34"/>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6" name="Freeform 35"/>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7" name="Straight Connector 36"/>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39" name="Content Placeholder 2"/>
          <p:cNvSpPr>
            <a:spLocks noGrp="1"/>
          </p:cNvSpPr>
          <p:nvPr userDrawn="1">
            <p:ph idx="12"/>
          </p:nvPr>
        </p:nvSpPr>
        <p:spPr>
          <a:xfrm>
            <a:off x="6422586" y="5226204"/>
            <a:ext cx="4802761" cy="1174609"/>
          </a:xfrm>
        </p:spPr>
        <p:txBody>
          <a:bodyPr/>
          <a:lstStyle>
            <a:lvl1pPr marL="231705" indent="-231705">
              <a:buClr>
                <a:srgbClr val="FF0000"/>
              </a:buClr>
              <a:defRPr sz="2399" b="0">
                <a:solidFill>
                  <a:schemeClr val="bg1"/>
                </a:solidFill>
                <a:effectLst>
                  <a:outerShdw blurRad="38100" dist="38100" dir="2700000" algn="tl">
                    <a:srgbClr val="000000">
                      <a:alpha val="43137"/>
                    </a:srgbClr>
                  </a:outerShdw>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userDrawn="1">
            <p:ph type="body" sz="quarter" idx="13"/>
          </p:nvPr>
        </p:nvSpPr>
        <p:spPr>
          <a:xfrm>
            <a:off x="6367819"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314205196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9_Chart, Photo, Bullets">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77377"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2" name="Content Placeholder 2"/>
          <p:cNvSpPr>
            <a:spLocks noGrp="1"/>
          </p:cNvSpPr>
          <p:nvPr userDrawn="1">
            <p:ph idx="10"/>
          </p:nvPr>
        </p:nvSpPr>
        <p:spPr>
          <a:xfrm>
            <a:off x="422974" y="5226194"/>
            <a:ext cx="5766173"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grpSp>
        <p:nvGrpSpPr>
          <p:cNvPr id="33" name="Group 32"/>
          <p:cNvGrpSpPr/>
          <p:nvPr userDrawn="1"/>
        </p:nvGrpSpPr>
        <p:grpSpPr>
          <a:xfrm>
            <a:off x="6177061" y="4667538"/>
            <a:ext cx="5826077" cy="1978924"/>
            <a:chOff x="286602" y="4517410"/>
            <a:chExt cx="5827595" cy="1978924"/>
          </a:xfrm>
        </p:grpSpPr>
        <p:sp>
          <p:nvSpPr>
            <p:cNvPr id="34" name="Snip Diagonal Corner Rectangle 33"/>
            <p:cNvSpPr/>
            <p:nvPr/>
          </p:nvSpPr>
          <p:spPr>
            <a:xfrm>
              <a:off x="286602" y="4525818"/>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5" name="Freeform 34"/>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6" name="Freeform 35"/>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7" name="Straight Connector 36"/>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39" name="Content Placeholder 2"/>
          <p:cNvSpPr>
            <a:spLocks noGrp="1"/>
          </p:cNvSpPr>
          <p:nvPr>
            <p:ph idx="12"/>
          </p:nvPr>
        </p:nvSpPr>
        <p:spPr>
          <a:xfrm>
            <a:off x="6422657" y="5226194"/>
            <a:ext cx="5766173"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grpSp>
        <p:nvGrpSpPr>
          <p:cNvPr id="41" name="Group 40"/>
          <p:cNvGrpSpPr/>
          <p:nvPr userDrawn="1"/>
        </p:nvGrpSpPr>
        <p:grpSpPr>
          <a:xfrm>
            <a:off x="6166488" y="929504"/>
            <a:ext cx="5825283" cy="3525539"/>
            <a:chOff x="5732059" y="1481920"/>
            <a:chExt cx="5827594" cy="4550389"/>
          </a:xfrm>
        </p:grpSpPr>
        <p:sp>
          <p:nvSpPr>
            <p:cNvPr id="42" name="Snip Diagonal Corner Rectangle 41"/>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43" name="Freeform 42"/>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44" name="Snip Diagonal Corner Rectangle 43"/>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45" name="Freeform 44"/>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spTree>
    <p:extLst>
      <p:ext uri="{BB962C8B-B14F-4D97-AF65-F5344CB8AC3E}">
        <p14:creationId xmlns:p14="http://schemas.microsoft.com/office/powerpoint/2010/main" val="4294863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 Title Mas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7208547" y="1524000"/>
            <a:ext cx="4388295" cy="4102100"/>
          </a:xfrm>
        </p:spPr>
        <p:txBody>
          <a:bodyPr/>
          <a:lstStyle/>
          <a:p>
            <a:pPr lvl="0"/>
            <a:r>
              <a:rPr lang="en-US" dirty="0" smtClean="0"/>
              <a:t>Edit Master text styles</a:t>
            </a:r>
          </a:p>
          <a:p>
            <a:pPr lvl="1"/>
            <a:r>
              <a:rPr lang="en-US" dirty="0" smtClean="0"/>
              <a:t>Second level</a:t>
            </a:r>
          </a:p>
        </p:txBody>
      </p:sp>
    </p:spTree>
    <p:extLst>
      <p:ext uri="{BB962C8B-B14F-4D97-AF65-F5344CB8AC3E}">
        <p14:creationId xmlns:p14="http://schemas.microsoft.com/office/powerpoint/2010/main" val="423758954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2_Chart, Photo, Bullets">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77377"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2" name="Content Placeholder 2"/>
          <p:cNvSpPr>
            <a:spLocks noGrp="1"/>
          </p:cNvSpPr>
          <p:nvPr userDrawn="1">
            <p:ph idx="10"/>
          </p:nvPr>
        </p:nvSpPr>
        <p:spPr>
          <a:xfrm>
            <a:off x="422974" y="5226204"/>
            <a:ext cx="4802761" cy="1174609"/>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grpSp>
        <p:nvGrpSpPr>
          <p:cNvPr id="33" name="Group 32"/>
          <p:cNvGrpSpPr/>
          <p:nvPr userDrawn="1"/>
        </p:nvGrpSpPr>
        <p:grpSpPr>
          <a:xfrm>
            <a:off x="6177061" y="4667538"/>
            <a:ext cx="5826077" cy="1978924"/>
            <a:chOff x="286602" y="4517410"/>
            <a:chExt cx="5827595" cy="1978924"/>
          </a:xfrm>
        </p:grpSpPr>
        <p:sp>
          <p:nvSpPr>
            <p:cNvPr id="34" name="Snip Diagonal Corner Rectangle 33"/>
            <p:cNvSpPr/>
            <p:nvPr/>
          </p:nvSpPr>
          <p:spPr>
            <a:xfrm>
              <a:off x="286602" y="4525818"/>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5" name="Freeform 34"/>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6" name="Freeform 35"/>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7" name="Straight Connector 36"/>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39" name="Content Placeholder 2"/>
          <p:cNvSpPr>
            <a:spLocks noGrp="1"/>
          </p:cNvSpPr>
          <p:nvPr>
            <p:ph idx="12"/>
          </p:nvPr>
        </p:nvSpPr>
        <p:spPr>
          <a:xfrm>
            <a:off x="6422657" y="5226204"/>
            <a:ext cx="4802761" cy="1174609"/>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50" name="Picture Placeholder 15"/>
          <p:cNvSpPr>
            <a:spLocks noGrp="1"/>
          </p:cNvSpPr>
          <p:nvPr>
            <p:ph type="pic" sz="quarter" idx="15"/>
          </p:nvPr>
        </p:nvSpPr>
        <p:spPr>
          <a:xfrm>
            <a:off x="6378654" y="1063625"/>
            <a:ext cx="5292933" cy="3327400"/>
          </a:xfrm>
        </p:spPr>
        <p:txBody>
          <a:bodyPr/>
          <a:lstStyle/>
          <a:p>
            <a:endParaRPr lang="en-US"/>
          </a:p>
        </p:txBody>
      </p:sp>
      <p:sp>
        <p:nvSpPr>
          <p:cNvPr id="10" name="Chart Placeholder 9"/>
          <p:cNvSpPr>
            <a:spLocks noGrp="1"/>
          </p:cNvSpPr>
          <p:nvPr>
            <p:ph type="chart" sz="quarter" idx="16"/>
          </p:nvPr>
        </p:nvSpPr>
        <p:spPr>
          <a:xfrm>
            <a:off x="478827" y="1105675"/>
            <a:ext cx="5175489" cy="3136716"/>
          </a:xfrm>
        </p:spPr>
        <p:txBody>
          <a:bodyPr/>
          <a:lstStyle/>
          <a:p>
            <a:endParaRPr lang="en-US"/>
          </a:p>
        </p:txBody>
      </p:sp>
    </p:spTree>
    <p:extLst>
      <p:ext uri="{BB962C8B-B14F-4D97-AF65-F5344CB8AC3E}">
        <p14:creationId xmlns:p14="http://schemas.microsoft.com/office/powerpoint/2010/main" val="6392175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3_Chart, Photo, Bullets">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77377"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2" name="Content Placeholder 2"/>
          <p:cNvSpPr>
            <a:spLocks noGrp="1"/>
          </p:cNvSpPr>
          <p:nvPr userDrawn="1">
            <p:ph idx="10"/>
          </p:nvPr>
        </p:nvSpPr>
        <p:spPr>
          <a:xfrm>
            <a:off x="422974" y="5226204"/>
            <a:ext cx="4802761" cy="1174609"/>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grpSp>
        <p:nvGrpSpPr>
          <p:cNvPr id="33" name="Group 32"/>
          <p:cNvGrpSpPr/>
          <p:nvPr userDrawn="1"/>
        </p:nvGrpSpPr>
        <p:grpSpPr>
          <a:xfrm>
            <a:off x="6177061" y="4667538"/>
            <a:ext cx="5826077" cy="1978924"/>
            <a:chOff x="286602" y="4517410"/>
            <a:chExt cx="5827595" cy="1978924"/>
          </a:xfrm>
        </p:grpSpPr>
        <p:sp>
          <p:nvSpPr>
            <p:cNvPr id="34" name="Snip Diagonal Corner Rectangle 33"/>
            <p:cNvSpPr/>
            <p:nvPr/>
          </p:nvSpPr>
          <p:spPr>
            <a:xfrm>
              <a:off x="286602" y="4525818"/>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5" name="Freeform 34"/>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6" name="Freeform 35"/>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7" name="Straight Connector 36"/>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39" name="Content Placeholder 2"/>
          <p:cNvSpPr>
            <a:spLocks noGrp="1"/>
          </p:cNvSpPr>
          <p:nvPr>
            <p:ph idx="12"/>
          </p:nvPr>
        </p:nvSpPr>
        <p:spPr>
          <a:xfrm>
            <a:off x="6422657" y="5226204"/>
            <a:ext cx="4802761" cy="1174609"/>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50" name="Picture Placeholder 15"/>
          <p:cNvSpPr>
            <a:spLocks noGrp="1"/>
          </p:cNvSpPr>
          <p:nvPr>
            <p:ph type="pic" sz="quarter" idx="15"/>
          </p:nvPr>
        </p:nvSpPr>
        <p:spPr>
          <a:xfrm>
            <a:off x="6378654" y="1063625"/>
            <a:ext cx="5292933" cy="3327400"/>
          </a:xfrm>
        </p:spPr>
        <p:txBody>
          <a:bodyPr/>
          <a:lstStyle/>
          <a:p>
            <a:endParaRPr lang="en-US"/>
          </a:p>
        </p:txBody>
      </p:sp>
      <p:sp>
        <p:nvSpPr>
          <p:cNvPr id="10" name="Chart Placeholder 9"/>
          <p:cNvSpPr>
            <a:spLocks noGrp="1"/>
          </p:cNvSpPr>
          <p:nvPr>
            <p:ph type="chart" sz="quarter" idx="16"/>
          </p:nvPr>
        </p:nvSpPr>
        <p:spPr>
          <a:xfrm>
            <a:off x="478827" y="1105675"/>
            <a:ext cx="5175489" cy="3136716"/>
          </a:xfrm>
        </p:spPr>
        <p:txBody>
          <a:bodyPr/>
          <a:lstStyle/>
          <a:p>
            <a:endParaRPr lang="en-US"/>
          </a:p>
        </p:txBody>
      </p:sp>
      <p:grpSp>
        <p:nvGrpSpPr>
          <p:cNvPr id="41" name="Group 40"/>
          <p:cNvGrpSpPr/>
          <p:nvPr userDrawn="1"/>
        </p:nvGrpSpPr>
        <p:grpSpPr>
          <a:xfrm>
            <a:off x="6175749" y="929504"/>
            <a:ext cx="5825283" cy="3525539"/>
            <a:chOff x="5732059" y="1481920"/>
            <a:chExt cx="5827594" cy="4550389"/>
          </a:xfrm>
        </p:grpSpPr>
        <p:sp>
          <p:nvSpPr>
            <p:cNvPr id="42" name="Snip Diagonal Corner Rectangle 41"/>
            <p:cNvSpPr/>
            <p:nvPr/>
          </p:nvSpPr>
          <p:spPr>
            <a:xfrm>
              <a:off x="5732059" y="1501252"/>
              <a:ext cx="5827594" cy="4531057"/>
            </a:xfrm>
            <a:prstGeom prst="snip2DiagRect">
              <a:avLst>
                <a:gd name="adj1" fmla="val 0"/>
                <a:gd name="adj2" fmla="val 8534"/>
              </a:avLst>
            </a:prstGeom>
            <a:solidFill>
              <a:schemeClr val="bg1"/>
            </a:soli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4" name="Snip Diagonal Corner Rectangle 43"/>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Tree>
    <p:extLst>
      <p:ext uri="{BB962C8B-B14F-4D97-AF65-F5344CB8AC3E}">
        <p14:creationId xmlns:p14="http://schemas.microsoft.com/office/powerpoint/2010/main" val="243504549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5" y="627326"/>
            <a:ext cx="12188825" cy="181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4299"/>
          </a:p>
        </p:txBody>
      </p:sp>
      <p:sp>
        <p:nvSpPr>
          <p:cNvPr id="2" name="Title 1"/>
          <p:cNvSpPr>
            <a:spLocks noGrp="1"/>
          </p:cNvSpPr>
          <p:nvPr>
            <p:ph type="ctrTitle"/>
          </p:nvPr>
        </p:nvSpPr>
        <p:spPr>
          <a:xfrm>
            <a:off x="212596" y="3121284"/>
            <a:ext cx="11763634" cy="876558"/>
          </a:xfrm>
        </p:spPr>
        <p:txBody>
          <a:bodyPr anchor="t">
            <a:noAutofit/>
          </a:bodyPr>
          <a:lstStyle>
            <a:lvl1pPr algn="ctr">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1523608" y="4144306"/>
            <a:ext cx="9141619" cy="1033757"/>
          </a:xfrm>
        </p:spPr>
        <p:txBody>
          <a:bodyPr>
            <a:normAutofit/>
          </a:bodyPr>
          <a:lstStyle>
            <a:lvl1pPr marL="0" indent="0" algn="ctr">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2C9E386B-25D9-4BF9-BF49-B2D823696972}"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25090-2DE3-4B3D-863E-9290FEDBC775}"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3980" y="617362"/>
            <a:ext cx="10640866" cy="1880620"/>
          </a:xfrm>
          <a:prstGeom prst="rect">
            <a:avLst/>
          </a:prstGeom>
        </p:spPr>
      </p:pic>
      <p:cxnSp>
        <p:nvCxnSpPr>
          <p:cNvPr id="10" name="Straight Connector 9"/>
          <p:cNvCxnSpPr/>
          <p:nvPr userDrawn="1"/>
        </p:nvCxnSpPr>
        <p:spPr>
          <a:xfrm>
            <a:off x="1190542" y="3997840"/>
            <a:ext cx="989633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bwMode="auto">
          <a:xfrm>
            <a:off x="1594" y="0"/>
            <a:ext cx="12185651" cy="18288"/>
          </a:xfrm>
          <a:prstGeom prst="rect">
            <a:avLst/>
          </a:prstGeom>
          <a:gradFill flip="none" rotWithShape="1">
            <a:gsLst>
              <a:gs pos="78000">
                <a:srgbClr val="C4C4C4"/>
              </a:gs>
              <a:gs pos="0">
                <a:schemeClr val="accent4">
                  <a:lumMod val="0"/>
                  <a:lumOff val="100000"/>
                </a:schemeClr>
              </a:gs>
              <a:gs pos="60000">
                <a:schemeClr val="tx1">
                  <a:lumMod val="50000"/>
                  <a:lumOff val="50000"/>
                </a:schemeClr>
              </a:gs>
              <a:gs pos="19000">
                <a:schemeClr val="accent4">
                  <a:lumMod val="0"/>
                  <a:lumOff val="100000"/>
                </a:schemeClr>
              </a:gs>
              <a:gs pos="100000">
                <a:srgbClr val="F0F0F0"/>
              </a:gs>
              <a:gs pos="9000">
                <a:srgbClr val="DBDBDB"/>
              </a:gs>
              <a:gs pos="46819">
                <a:srgbClr val="9A9A9A"/>
              </a:gs>
              <a:gs pos="17000">
                <a:srgbClr val="6E6E6E"/>
              </a:gs>
              <a:gs pos="52000">
                <a:schemeClr val="bg2">
                  <a:lumMod val="65000"/>
                  <a:lumOff val="35000"/>
                </a:schemeClr>
              </a:gs>
              <a:gs pos="43000">
                <a:srgbClr val="D0D0D0"/>
              </a:gs>
            </a:gsLst>
            <a:lin ang="0" scaled="0"/>
            <a:tileRect/>
          </a:gradFill>
          <a:ln>
            <a:noFill/>
          </a:ln>
          <a:effectLst>
            <a:outerShdw blurRad="50800" dist="38100" dir="2700000" algn="tl" rotWithShape="0">
              <a:prstClr val="black">
                <a:alpha val="40000"/>
              </a:prstClr>
            </a:outerShdw>
          </a:effectLst>
          <a:extLst/>
        </p:spPr>
        <p:txBody>
          <a:bodyPr vert="horz" wrap="square" lIns="91416" tIns="45708" rIns="91416" bIns="45708" numCol="1" rtlCol="0" anchor="t" anchorCtr="0" compatLnSpc="1">
            <a:prstTxWarp prst="textNoShape">
              <a:avLst/>
            </a:prstTxWarp>
          </a:bodyPr>
          <a:lstStyle/>
          <a:p>
            <a:pPr marL="0" marR="0" lvl="0" indent="0" algn="l" defTabSz="914126" rtl="0" eaLnBrk="1" fontAlgn="base" latinLnBrk="0" hangingPunct="1">
              <a:lnSpc>
                <a:spcPct val="100000"/>
              </a:lnSpc>
              <a:spcBef>
                <a:spcPct val="50000"/>
              </a:spcBef>
              <a:spcAft>
                <a:spcPct val="50000"/>
              </a:spcAft>
              <a:buClrTx/>
              <a:buSzTx/>
              <a:buFontTx/>
              <a:buNone/>
              <a:tabLst/>
              <a:defRPr/>
            </a:pPr>
            <a:endParaRPr kumimoji="0" lang="en-US" sz="3199" b="1" i="0" u="none" strike="noStrike" kern="1200" cap="none" spc="0" normalizeH="0" baseline="0" noProof="0">
              <a:ln>
                <a:noFill/>
              </a:ln>
              <a:solidFill>
                <a:srgbClr val="FFFFFF"/>
              </a:solidFill>
              <a:effectLst/>
              <a:uLnTx/>
              <a:uFillTx/>
              <a:latin typeface="Candara" pitchFamily="34" charset="0"/>
              <a:ea typeface="+mn-ea"/>
              <a:cs typeface="+mn-cs"/>
            </a:endParaRPr>
          </a:p>
        </p:txBody>
      </p:sp>
    </p:spTree>
    <p:extLst>
      <p:ext uri="{BB962C8B-B14F-4D97-AF65-F5344CB8AC3E}">
        <p14:creationId xmlns:p14="http://schemas.microsoft.com/office/powerpoint/2010/main" val="389059874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a:xfrm>
            <a:off x="5" y="134028"/>
            <a:ext cx="12188825" cy="181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4299"/>
          </a:p>
        </p:txBody>
      </p:sp>
      <p:sp>
        <p:nvSpPr>
          <p:cNvPr id="4" name="Date Placeholder 3"/>
          <p:cNvSpPr>
            <a:spLocks noGrp="1"/>
          </p:cNvSpPr>
          <p:nvPr>
            <p:ph type="dt" sz="half" idx="10"/>
          </p:nvPr>
        </p:nvSpPr>
        <p:spPr/>
        <p:txBody>
          <a:bodyPr/>
          <a:lstStyle/>
          <a:p>
            <a:fld id="{2C9E386B-25D9-4BF9-BF49-B2D823696972}"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25090-2DE3-4B3D-863E-9290FEDBC775}"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3980" y="124067"/>
            <a:ext cx="10640866" cy="1880620"/>
          </a:xfrm>
          <a:prstGeom prst="rect">
            <a:avLst/>
          </a:prstGeom>
        </p:spPr>
      </p:pic>
      <p:sp>
        <p:nvSpPr>
          <p:cNvPr id="11" name="Rectangle 10"/>
          <p:cNvSpPr/>
          <p:nvPr userDrawn="1"/>
        </p:nvSpPr>
        <p:spPr bwMode="auto">
          <a:xfrm>
            <a:off x="1594" y="0"/>
            <a:ext cx="12185651" cy="18288"/>
          </a:xfrm>
          <a:prstGeom prst="rect">
            <a:avLst/>
          </a:prstGeom>
          <a:gradFill flip="none" rotWithShape="1">
            <a:gsLst>
              <a:gs pos="78000">
                <a:srgbClr val="C4C4C4"/>
              </a:gs>
              <a:gs pos="0">
                <a:schemeClr val="accent4">
                  <a:lumMod val="0"/>
                  <a:lumOff val="100000"/>
                </a:schemeClr>
              </a:gs>
              <a:gs pos="60000">
                <a:schemeClr val="tx1">
                  <a:lumMod val="50000"/>
                  <a:lumOff val="50000"/>
                </a:schemeClr>
              </a:gs>
              <a:gs pos="19000">
                <a:schemeClr val="accent4">
                  <a:lumMod val="0"/>
                  <a:lumOff val="100000"/>
                </a:schemeClr>
              </a:gs>
              <a:gs pos="100000">
                <a:srgbClr val="F0F0F0"/>
              </a:gs>
              <a:gs pos="9000">
                <a:srgbClr val="DBDBDB"/>
              </a:gs>
              <a:gs pos="46819">
                <a:srgbClr val="9A9A9A"/>
              </a:gs>
              <a:gs pos="17000">
                <a:srgbClr val="6E6E6E"/>
              </a:gs>
              <a:gs pos="52000">
                <a:schemeClr val="bg2">
                  <a:lumMod val="65000"/>
                  <a:lumOff val="35000"/>
                </a:schemeClr>
              </a:gs>
              <a:gs pos="43000">
                <a:srgbClr val="D0D0D0"/>
              </a:gs>
            </a:gsLst>
            <a:lin ang="0" scaled="0"/>
            <a:tileRect/>
          </a:gradFill>
          <a:ln>
            <a:noFill/>
          </a:ln>
          <a:effectLst>
            <a:outerShdw blurRad="50800" dist="38100" dir="2700000" algn="tl" rotWithShape="0">
              <a:prstClr val="black">
                <a:alpha val="40000"/>
              </a:prstClr>
            </a:outerShdw>
          </a:effectLst>
          <a:extLst/>
        </p:spPr>
        <p:txBody>
          <a:bodyPr vert="horz" wrap="square" lIns="91416" tIns="45708" rIns="91416" bIns="45708" numCol="1" rtlCol="0" anchor="t" anchorCtr="0" compatLnSpc="1">
            <a:prstTxWarp prst="textNoShape">
              <a:avLst/>
            </a:prstTxWarp>
          </a:bodyPr>
          <a:lstStyle/>
          <a:p>
            <a:pPr marL="0" marR="0" lvl="0" indent="0" algn="l" defTabSz="914126" rtl="0" eaLnBrk="1" fontAlgn="base" latinLnBrk="0" hangingPunct="1">
              <a:lnSpc>
                <a:spcPct val="100000"/>
              </a:lnSpc>
              <a:spcBef>
                <a:spcPct val="50000"/>
              </a:spcBef>
              <a:spcAft>
                <a:spcPct val="50000"/>
              </a:spcAft>
              <a:buClrTx/>
              <a:buSzTx/>
              <a:buFontTx/>
              <a:buNone/>
              <a:tabLst/>
              <a:defRPr/>
            </a:pPr>
            <a:endParaRPr kumimoji="0" lang="en-US" sz="3199" b="1" i="0" u="none" strike="noStrike" kern="1200" cap="none" spc="0" normalizeH="0" baseline="0" noProof="0">
              <a:ln>
                <a:noFill/>
              </a:ln>
              <a:solidFill>
                <a:srgbClr val="FFFFFF"/>
              </a:solidFill>
              <a:effectLst/>
              <a:uLnTx/>
              <a:uFillTx/>
              <a:latin typeface="Candara" pitchFamily="34" charset="0"/>
              <a:ea typeface="+mn-ea"/>
              <a:cs typeface="+mn-cs"/>
            </a:endParaRPr>
          </a:p>
        </p:txBody>
      </p:sp>
    </p:spTree>
    <p:extLst>
      <p:ext uri="{BB962C8B-B14F-4D97-AF65-F5344CB8AC3E}">
        <p14:creationId xmlns:p14="http://schemas.microsoft.com/office/powerpoint/2010/main" val="28410279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lain Title Mas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7208547" y="1524000"/>
            <a:ext cx="4388295" cy="4102100"/>
          </a:xfrm>
        </p:spPr>
        <p:txBody>
          <a:bodyPr/>
          <a:lstStyle/>
          <a:p>
            <a:pPr lvl="0"/>
            <a:r>
              <a:rPr lang="en-US" dirty="0" smtClean="0"/>
              <a:t>Edit Master text styles</a:t>
            </a:r>
          </a:p>
          <a:p>
            <a:pPr lvl="1"/>
            <a:r>
              <a:rPr lang="en-US" dirty="0" smtClean="0"/>
              <a:t>Second level</a:t>
            </a:r>
          </a:p>
        </p:txBody>
      </p:sp>
    </p:spTree>
    <p:extLst>
      <p:ext uri="{BB962C8B-B14F-4D97-AF65-F5344CB8AC3E}">
        <p14:creationId xmlns:p14="http://schemas.microsoft.com/office/powerpoint/2010/main" val="326905066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Text Blank">
    <p:spTree>
      <p:nvGrpSpPr>
        <p:cNvPr id="1" name=""/>
        <p:cNvGrpSpPr/>
        <p:nvPr/>
      </p:nvGrpSpPr>
      <p:grpSpPr>
        <a:xfrm>
          <a:off x="0" y="0"/>
          <a:ext cx="0" cy="0"/>
          <a:chOff x="0" y="0"/>
          <a:chExt cx="0" cy="0"/>
        </a:xfrm>
      </p:grpSpPr>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1" name="Text Placeholder 3"/>
          <p:cNvSpPr>
            <a:spLocks noGrp="1"/>
          </p:cNvSpPr>
          <p:nvPr>
            <p:ph type="body" sz="quarter" idx="10"/>
          </p:nvPr>
        </p:nvSpPr>
        <p:spPr>
          <a:xfrm>
            <a:off x="7208547" y="1524000"/>
            <a:ext cx="4388295" cy="4102100"/>
          </a:xfrm>
        </p:spPr>
        <p:txBody>
          <a:bodyPr/>
          <a:lstStyle/>
          <a:p>
            <a:pPr lvl="0"/>
            <a:r>
              <a:rPr lang="en-US" dirty="0" smtClean="0"/>
              <a:t>Edit Master text styles</a:t>
            </a:r>
          </a:p>
          <a:p>
            <a:pPr lvl="1"/>
            <a:r>
              <a:rPr lang="en-US" dirty="0" smtClean="0"/>
              <a:t>Second level</a:t>
            </a:r>
          </a:p>
        </p:txBody>
      </p:sp>
    </p:spTree>
    <p:extLst>
      <p:ext uri="{BB962C8B-B14F-4D97-AF65-F5344CB8AC3E}">
        <p14:creationId xmlns:p14="http://schemas.microsoft.com/office/powerpoint/2010/main" val="60114166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Title &amp; Text Blank">
    <p:spTree>
      <p:nvGrpSpPr>
        <p:cNvPr id="1" name=""/>
        <p:cNvGrpSpPr/>
        <p:nvPr/>
      </p:nvGrpSpPr>
      <p:grpSpPr>
        <a:xfrm>
          <a:off x="0" y="0"/>
          <a:ext cx="0" cy="0"/>
          <a:chOff x="0" y="0"/>
          <a:chExt cx="0" cy="0"/>
        </a:xfrm>
      </p:grpSpPr>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10" name="Group 9"/>
          <p:cNvGrpSpPr/>
          <p:nvPr userDrawn="1"/>
        </p:nvGrpSpPr>
        <p:grpSpPr>
          <a:xfrm>
            <a:off x="6111340" y="4012293"/>
            <a:ext cx="5829626" cy="1978924"/>
            <a:chOff x="6173512" y="4667538"/>
            <a:chExt cx="5829626" cy="1978924"/>
          </a:xfrm>
        </p:grpSpPr>
        <p:sp>
          <p:nvSpPr>
            <p:cNvPr id="11" name="Snip Diagonal Corner Rectangle 10"/>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2" name="Freeform 11"/>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13" name="Snip Single Corner Rectangle 12"/>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14" name="Freeform 13"/>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15" name="Straight Connector 14"/>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Snip Diagonal Corner Rectangle 15"/>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17" name="Group 16"/>
          <p:cNvGrpSpPr/>
          <p:nvPr userDrawn="1"/>
        </p:nvGrpSpPr>
        <p:grpSpPr>
          <a:xfrm>
            <a:off x="6111340" y="1480481"/>
            <a:ext cx="5826077" cy="1978924"/>
            <a:chOff x="177418" y="4667538"/>
            <a:chExt cx="5827595" cy="1978924"/>
          </a:xfrm>
        </p:grpSpPr>
        <p:sp>
          <p:nvSpPr>
            <p:cNvPr id="18" name="Snip Diagonal Corner Rectangle 17"/>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9" name="Snip Single Corner Rectangle 18"/>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0" name="Freeform 19"/>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2" name="Freeform 21"/>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23" name="Straight Connector 22"/>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Snip Diagonal Corner Rectangle 23"/>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5" name="Content Placeholder 2"/>
          <p:cNvSpPr>
            <a:spLocks noGrp="1"/>
          </p:cNvSpPr>
          <p:nvPr>
            <p:ph idx="10"/>
          </p:nvPr>
        </p:nvSpPr>
        <p:spPr>
          <a:xfrm>
            <a:off x="6189438" y="2039137"/>
            <a:ext cx="5754087" cy="1631806"/>
          </a:xfrm>
        </p:spPr>
        <p:txBody>
          <a:bodyPr/>
          <a:lstStyle>
            <a:lvl1pPr marL="231705" indent="-231705">
              <a:lnSpc>
                <a:spcPct val="100000"/>
              </a:lnSpc>
              <a:spcBef>
                <a:spcPts val="600"/>
              </a:spcBef>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26" name="Text Placeholder 3"/>
          <p:cNvSpPr>
            <a:spLocks noGrp="1"/>
          </p:cNvSpPr>
          <p:nvPr>
            <p:ph type="body" sz="quarter" idx="11"/>
          </p:nvPr>
        </p:nvSpPr>
        <p:spPr>
          <a:xfrm>
            <a:off x="6302170" y="1521103"/>
            <a:ext cx="5457991" cy="436563"/>
          </a:xfrm>
        </p:spPr>
        <p:txBody>
          <a:bodyPr/>
          <a:lstStyle>
            <a:lvl1pPr marL="0" indent="0">
              <a:buNone/>
              <a:defRPr/>
            </a:lvl1pPr>
          </a:lstStyle>
          <a:p>
            <a:pPr lvl="0"/>
            <a:r>
              <a:rPr lang="en-US" dirty="0" smtClean="0"/>
              <a:t>Edit Master text styles</a:t>
            </a:r>
          </a:p>
        </p:txBody>
      </p:sp>
      <p:sp>
        <p:nvSpPr>
          <p:cNvPr id="27" name="Text Placeholder 3"/>
          <p:cNvSpPr>
            <a:spLocks noGrp="1"/>
          </p:cNvSpPr>
          <p:nvPr>
            <p:ph type="body" sz="quarter" idx="13"/>
          </p:nvPr>
        </p:nvSpPr>
        <p:spPr>
          <a:xfrm>
            <a:off x="6305718" y="4052915"/>
            <a:ext cx="5457991" cy="436563"/>
          </a:xfrm>
        </p:spPr>
        <p:txBody>
          <a:bodyPr/>
          <a:lstStyle>
            <a:lvl1pPr marL="0" indent="0">
              <a:buNone/>
              <a:defRPr/>
            </a:lvl1pPr>
          </a:lstStyle>
          <a:p>
            <a:pPr lvl="0"/>
            <a:r>
              <a:rPr lang="en-US" dirty="0" smtClean="0"/>
              <a:t>Edit Master text styles</a:t>
            </a:r>
          </a:p>
        </p:txBody>
      </p:sp>
      <p:sp>
        <p:nvSpPr>
          <p:cNvPr id="28" name="Content Placeholder 2"/>
          <p:cNvSpPr>
            <a:spLocks noGrp="1"/>
          </p:cNvSpPr>
          <p:nvPr>
            <p:ph idx="12"/>
          </p:nvPr>
        </p:nvSpPr>
        <p:spPr>
          <a:xfrm>
            <a:off x="6192986" y="4570949"/>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Tree>
    <p:extLst>
      <p:ext uri="{BB962C8B-B14F-4D97-AF65-F5344CB8AC3E}">
        <p14:creationId xmlns:p14="http://schemas.microsoft.com/office/powerpoint/2010/main" val="283422935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s and Bullets">
    <p:spTree>
      <p:nvGrpSpPr>
        <p:cNvPr id="1" name=""/>
        <p:cNvGrpSpPr/>
        <p:nvPr/>
      </p:nvGrpSpPr>
      <p:grpSpPr>
        <a:xfrm>
          <a:off x="0" y="0"/>
          <a:ext cx="0" cy="0"/>
          <a:chOff x="0" y="0"/>
          <a:chExt cx="0" cy="0"/>
        </a:xfrm>
      </p:grpSpPr>
      <p:grpSp>
        <p:nvGrpSpPr>
          <p:cNvPr id="42" name="Group 41"/>
          <p:cNvGrpSpPr/>
          <p:nvPr userDrawn="1"/>
        </p:nvGrpSpPr>
        <p:grpSpPr>
          <a:xfrm>
            <a:off x="6173512" y="4667538"/>
            <a:ext cx="5829626" cy="1978924"/>
            <a:chOff x="6173512" y="4667538"/>
            <a:chExt cx="5829626" cy="1978924"/>
          </a:xfrm>
        </p:grpSpPr>
        <p:sp>
          <p:nvSpPr>
            <p:cNvPr id="43" name="Snip Diagonal Corner Rectangle 42"/>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4" name="Freeform 43"/>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5" name="Snip Single Corner Rectangle 44"/>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6" name="Freeform 45"/>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47" name="Straight Connector 46"/>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nip Diagonal Corner Rectangle 47"/>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5" name="Group 24"/>
          <p:cNvGrpSpPr/>
          <p:nvPr userDrawn="1"/>
        </p:nvGrpSpPr>
        <p:grpSpPr>
          <a:xfrm>
            <a:off x="177377" y="4667538"/>
            <a:ext cx="5826077" cy="1978924"/>
            <a:chOff x="177418" y="4667538"/>
            <a:chExt cx="5827595" cy="1978924"/>
          </a:xfrm>
        </p:grpSpPr>
        <p:sp>
          <p:nvSpPr>
            <p:cNvPr id="26" name="Snip Diagonal Corner Rectangle 25"/>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7" name="Snip Single Corner Rectangle 26"/>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8" name="Freeform 27"/>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9" name="Freeform 28"/>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0" name="Straight Connector 29"/>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Snip Diagonal Corner Rectangle 30"/>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4" y="5202947"/>
            <a:ext cx="5754087" cy="1631806"/>
          </a:xfrm>
        </p:spPr>
        <p:txBody>
          <a:bodyPr>
            <a:normAutofit/>
          </a:bodyPr>
          <a:lstStyle>
            <a:lvl1pPr marL="231705" indent="-231705">
              <a:spcBef>
                <a:spcPts val="0"/>
              </a:spcBef>
              <a:spcAft>
                <a:spcPts val="0"/>
              </a:spcAft>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sp>
        <p:nvSpPr>
          <p:cNvPr id="40" name="Text Placeholder 3"/>
          <p:cNvSpPr>
            <a:spLocks noGrp="1"/>
          </p:cNvSpPr>
          <p:nvPr userDrawn="1">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userDrawn="1">
            <p:ph idx="12"/>
          </p:nvPr>
        </p:nvSpPr>
        <p:spPr>
          <a:xfrm>
            <a:off x="6422657" y="5202947"/>
            <a:ext cx="5766173" cy="1631806"/>
          </a:xfrm>
        </p:spPr>
        <p:txBody>
          <a:bodyPr>
            <a:normAutofit/>
          </a:bodyPr>
          <a:lstStyle>
            <a:lvl1pPr marL="231705" indent="-231705">
              <a:spcBef>
                <a:spcPts val="0"/>
              </a:spcBef>
              <a:spcAft>
                <a:spcPts val="600"/>
              </a:spcAft>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Tree>
    <p:extLst>
      <p:ext uri="{BB962C8B-B14F-4D97-AF65-F5344CB8AC3E}">
        <p14:creationId xmlns:p14="http://schemas.microsoft.com/office/powerpoint/2010/main" val="28372677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Photo, Bullets">
    <p:spTree>
      <p:nvGrpSpPr>
        <p:cNvPr id="1" name=""/>
        <p:cNvGrpSpPr/>
        <p:nvPr/>
      </p:nvGrpSpPr>
      <p:grpSpPr>
        <a:xfrm>
          <a:off x="0" y="0"/>
          <a:ext cx="0" cy="0"/>
          <a:chOff x="0" y="0"/>
          <a:chExt cx="0" cy="0"/>
        </a:xfrm>
      </p:grpSpPr>
      <p:grpSp>
        <p:nvGrpSpPr>
          <p:cNvPr id="63" name="Group 62"/>
          <p:cNvGrpSpPr/>
          <p:nvPr userDrawn="1"/>
        </p:nvGrpSpPr>
        <p:grpSpPr>
          <a:xfrm>
            <a:off x="6173512" y="4667538"/>
            <a:ext cx="5829626" cy="1978924"/>
            <a:chOff x="6173512" y="4667538"/>
            <a:chExt cx="5829626" cy="1978924"/>
          </a:xfrm>
        </p:grpSpPr>
        <p:sp>
          <p:nvSpPr>
            <p:cNvPr id="64" name="Snip Diagonal Corner Rectangle 63"/>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5" name="Freeform 64"/>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6" name="Snip Single Corner Rectangle 65"/>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7" name="Freeform 66"/>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8" name="Straight Connector 67"/>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Snip Diagonal Corner Rectangle 68"/>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70" name="Group 69"/>
          <p:cNvGrpSpPr/>
          <p:nvPr userDrawn="1"/>
        </p:nvGrpSpPr>
        <p:grpSpPr>
          <a:xfrm>
            <a:off x="177377" y="4667538"/>
            <a:ext cx="5826077" cy="1978924"/>
            <a:chOff x="177418" y="4667538"/>
            <a:chExt cx="5827595" cy="1978924"/>
          </a:xfrm>
        </p:grpSpPr>
        <p:sp>
          <p:nvSpPr>
            <p:cNvPr id="71" name="Snip Diagonal Corner Rectangle 70"/>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72" name="Snip Single Corner Rectangle 71"/>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3" name="Freeform 72"/>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4" name="Freeform 73"/>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75" name="Straight Connector 74"/>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Snip Diagonal Corner Rectangle 75"/>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4" y="5202947"/>
            <a:ext cx="5754087"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168269156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Photos and Bullets">
    <p:spTree>
      <p:nvGrpSpPr>
        <p:cNvPr id="1" name=""/>
        <p:cNvGrpSpPr/>
        <p:nvPr/>
      </p:nvGrpSpPr>
      <p:grpSpPr>
        <a:xfrm>
          <a:off x="0" y="0"/>
          <a:ext cx="0" cy="0"/>
          <a:chOff x="0" y="0"/>
          <a:chExt cx="0" cy="0"/>
        </a:xfrm>
      </p:grpSpPr>
      <p:grpSp>
        <p:nvGrpSpPr>
          <p:cNvPr id="42" name="Group 41"/>
          <p:cNvGrpSpPr/>
          <p:nvPr userDrawn="1"/>
        </p:nvGrpSpPr>
        <p:grpSpPr>
          <a:xfrm>
            <a:off x="6173512" y="4667538"/>
            <a:ext cx="5829626" cy="1978924"/>
            <a:chOff x="6173512" y="4667538"/>
            <a:chExt cx="5829626" cy="1978924"/>
          </a:xfrm>
        </p:grpSpPr>
        <p:sp>
          <p:nvSpPr>
            <p:cNvPr id="43" name="Snip Diagonal Corner Rectangle 42"/>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4" name="Freeform 43"/>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5" name="Snip Single Corner Rectangle 44"/>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6" name="Freeform 45"/>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47" name="Straight Connector 46"/>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nip Diagonal Corner Rectangle 47"/>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5" name="Group 24"/>
          <p:cNvGrpSpPr/>
          <p:nvPr userDrawn="1"/>
        </p:nvGrpSpPr>
        <p:grpSpPr>
          <a:xfrm>
            <a:off x="177377" y="4667538"/>
            <a:ext cx="5826077" cy="1978924"/>
            <a:chOff x="177418" y="4667538"/>
            <a:chExt cx="5827595" cy="1978924"/>
          </a:xfrm>
        </p:grpSpPr>
        <p:sp>
          <p:nvSpPr>
            <p:cNvPr id="26" name="Snip Diagonal Corner Rectangle 25"/>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7" name="Snip Single Corner Rectangle 26"/>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8" name="Freeform 27"/>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9" name="Freeform 28"/>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0" name="Straight Connector 29"/>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Snip Diagonal Corner Rectangle 30"/>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4" y="5202947"/>
            <a:ext cx="5754087"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sp>
        <p:nvSpPr>
          <p:cNvPr id="16" name="Picture Placeholder 15"/>
          <p:cNvSpPr>
            <a:spLocks noGrp="1"/>
          </p:cNvSpPr>
          <p:nvPr userDrawn="1">
            <p:ph type="pic" sz="quarter" idx="14"/>
          </p:nvPr>
        </p:nvSpPr>
        <p:spPr>
          <a:xfrm>
            <a:off x="404713" y="1063625"/>
            <a:ext cx="5292933" cy="3327400"/>
          </a:xfrm>
        </p:spPr>
        <p:txBody>
          <a:bodyPr/>
          <a:lstStyle/>
          <a:p>
            <a:endParaRPr lang="en-US"/>
          </a:p>
        </p:txBody>
      </p:sp>
      <p:sp>
        <p:nvSpPr>
          <p:cNvPr id="50" name="Picture Placeholder 15"/>
          <p:cNvSpPr>
            <a:spLocks noGrp="1"/>
          </p:cNvSpPr>
          <p:nvPr userDrawn="1">
            <p:ph type="pic" sz="quarter" idx="15"/>
          </p:nvPr>
        </p:nvSpPr>
        <p:spPr>
          <a:xfrm>
            <a:off x="6378654" y="1063625"/>
            <a:ext cx="5292933" cy="3327400"/>
          </a:xfrm>
        </p:spPr>
        <p:txBody>
          <a:bodyPr/>
          <a:lstStyle/>
          <a:p>
            <a:endParaRPr lang="en-US"/>
          </a:p>
        </p:txBody>
      </p:sp>
      <p:sp>
        <p:nvSpPr>
          <p:cNvPr id="40" name="Text Placeholder 3"/>
          <p:cNvSpPr>
            <a:spLocks noGrp="1"/>
          </p:cNvSpPr>
          <p:nvPr userDrawn="1">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userDrawn="1">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Tree>
    <p:extLst>
      <p:ext uri="{BB962C8B-B14F-4D97-AF65-F5344CB8AC3E}">
        <p14:creationId xmlns:p14="http://schemas.microsoft.com/office/powerpoint/2010/main" val="28525230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ext Blank">
    <p:spTree>
      <p:nvGrpSpPr>
        <p:cNvPr id="1" name=""/>
        <p:cNvGrpSpPr/>
        <p:nvPr/>
      </p:nvGrpSpPr>
      <p:grpSpPr>
        <a:xfrm>
          <a:off x="0" y="0"/>
          <a:ext cx="0" cy="0"/>
          <a:chOff x="0" y="0"/>
          <a:chExt cx="0" cy="0"/>
        </a:xfrm>
      </p:grpSpPr>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1" name="Text Placeholder 3"/>
          <p:cNvSpPr>
            <a:spLocks noGrp="1"/>
          </p:cNvSpPr>
          <p:nvPr>
            <p:ph type="body" sz="quarter" idx="10"/>
          </p:nvPr>
        </p:nvSpPr>
        <p:spPr>
          <a:xfrm>
            <a:off x="7208547" y="1524000"/>
            <a:ext cx="4388295" cy="4102100"/>
          </a:xfrm>
        </p:spPr>
        <p:txBody>
          <a:bodyPr/>
          <a:lstStyle/>
          <a:p>
            <a:pPr lvl="0"/>
            <a:r>
              <a:rPr lang="en-US" dirty="0" smtClean="0"/>
              <a:t>Edit Master text styles</a:t>
            </a:r>
          </a:p>
          <a:p>
            <a:pPr lvl="1"/>
            <a:r>
              <a:rPr lang="en-US" dirty="0" smtClean="0"/>
              <a:t>Second level</a:t>
            </a:r>
          </a:p>
        </p:txBody>
      </p:sp>
    </p:spTree>
    <p:extLst>
      <p:ext uri="{BB962C8B-B14F-4D97-AF65-F5344CB8AC3E}">
        <p14:creationId xmlns:p14="http://schemas.microsoft.com/office/powerpoint/2010/main" val="105027783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Chart, Photo, Bullets">
    <p:spTree>
      <p:nvGrpSpPr>
        <p:cNvPr id="1" name=""/>
        <p:cNvGrpSpPr/>
        <p:nvPr/>
      </p:nvGrpSpPr>
      <p:grpSpPr>
        <a:xfrm>
          <a:off x="0" y="0"/>
          <a:ext cx="0" cy="0"/>
          <a:chOff x="0" y="0"/>
          <a:chExt cx="0" cy="0"/>
        </a:xfrm>
      </p:grpSpPr>
      <p:grpSp>
        <p:nvGrpSpPr>
          <p:cNvPr id="63" name="Group 62"/>
          <p:cNvGrpSpPr/>
          <p:nvPr userDrawn="1"/>
        </p:nvGrpSpPr>
        <p:grpSpPr>
          <a:xfrm>
            <a:off x="6173512" y="4667538"/>
            <a:ext cx="5829626" cy="1978924"/>
            <a:chOff x="6173512" y="4667538"/>
            <a:chExt cx="5829626" cy="1978924"/>
          </a:xfrm>
        </p:grpSpPr>
        <p:sp>
          <p:nvSpPr>
            <p:cNvPr id="64" name="Snip Diagonal Corner Rectangle 63"/>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5" name="Freeform 64"/>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6" name="Snip Single Corner Rectangle 65"/>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7" name="Freeform 66"/>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8" name="Straight Connector 67"/>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Snip Diagonal Corner Rectangle 68"/>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70" name="Group 69"/>
          <p:cNvGrpSpPr/>
          <p:nvPr userDrawn="1"/>
        </p:nvGrpSpPr>
        <p:grpSpPr>
          <a:xfrm>
            <a:off x="177377" y="4667538"/>
            <a:ext cx="5826077" cy="1978924"/>
            <a:chOff x="177418" y="4667538"/>
            <a:chExt cx="5827595" cy="1978924"/>
          </a:xfrm>
        </p:grpSpPr>
        <p:sp>
          <p:nvSpPr>
            <p:cNvPr id="71" name="Snip Diagonal Corner Rectangle 70"/>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72" name="Snip Single Corner Rectangle 71"/>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3" name="Freeform 72"/>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4" name="Freeform 73"/>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75" name="Straight Connector 74"/>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Snip Diagonal Corner Rectangle 75"/>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4" y="5202947"/>
            <a:ext cx="5754087"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50" name="Picture Placeholder 15"/>
          <p:cNvSpPr>
            <a:spLocks noGrp="1"/>
          </p:cNvSpPr>
          <p:nvPr>
            <p:ph type="pic" sz="quarter" idx="15"/>
          </p:nvPr>
        </p:nvSpPr>
        <p:spPr>
          <a:xfrm>
            <a:off x="6378654" y="1063625"/>
            <a:ext cx="5292933" cy="3327400"/>
          </a:xfrm>
        </p:spPr>
        <p:txBody>
          <a:bodyPr/>
          <a:lstStyle/>
          <a:p>
            <a:endParaRPr lang="en-US"/>
          </a:p>
        </p:txBody>
      </p:sp>
      <p:sp>
        <p:nvSpPr>
          <p:cNvPr id="10" name="Chart Placeholder 9"/>
          <p:cNvSpPr>
            <a:spLocks noGrp="1"/>
          </p:cNvSpPr>
          <p:nvPr>
            <p:ph type="chart" sz="quarter" idx="16"/>
          </p:nvPr>
        </p:nvSpPr>
        <p:spPr>
          <a:xfrm>
            <a:off x="478827" y="1105675"/>
            <a:ext cx="5175489" cy="3136716"/>
          </a:xfrm>
        </p:spPr>
        <p:txBody>
          <a:bodyPr/>
          <a:lstStyle/>
          <a:p>
            <a:endParaRPr lang="en-US"/>
          </a:p>
        </p:txBody>
      </p:sp>
    </p:spTree>
    <p:extLst>
      <p:ext uri="{BB962C8B-B14F-4D97-AF65-F5344CB8AC3E}">
        <p14:creationId xmlns:p14="http://schemas.microsoft.com/office/powerpoint/2010/main" val="198912016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Blue Boxes">
    <p:spTree>
      <p:nvGrpSpPr>
        <p:cNvPr id="1" name=""/>
        <p:cNvGrpSpPr/>
        <p:nvPr/>
      </p:nvGrpSpPr>
      <p:grpSpPr>
        <a:xfrm>
          <a:off x="0" y="0"/>
          <a:ext cx="0" cy="0"/>
          <a:chOff x="0" y="0"/>
          <a:chExt cx="0" cy="0"/>
        </a:xfrm>
      </p:grpSpPr>
      <p:grpSp>
        <p:nvGrpSpPr>
          <p:cNvPr id="60" name="Group 59"/>
          <p:cNvGrpSpPr/>
          <p:nvPr userDrawn="1"/>
        </p:nvGrpSpPr>
        <p:grpSpPr>
          <a:xfrm>
            <a:off x="6173512" y="4667538"/>
            <a:ext cx="5829626" cy="1978924"/>
            <a:chOff x="6173512" y="4667538"/>
            <a:chExt cx="5829626" cy="1978924"/>
          </a:xfrm>
        </p:grpSpPr>
        <p:sp>
          <p:nvSpPr>
            <p:cNvPr id="61" name="Snip Diagonal Corner Rectangle 60"/>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2" name="Freeform 61"/>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3" name="Snip Single Corner Rectangle 62"/>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4" name="Freeform 63"/>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5" name="Straight Connector 64"/>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Snip Diagonal Corner Rectangle 65"/>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7" name="Group 66"/>
          <p:cNvGrpSpPr/>
          <p:nvPr userDrawn="1"/>
        </p:nvGrpSpPr>
        <p:grpSpPr>
          <a:xfrm>
            <a:off x="177377" y="4667538"/>
            <a:ext cx="5826077" cy="1978924"/>
            <a:chOff x="177418" y="4667538"/>
            <a:chExt cx="5827595" cy="1978924"/>
          </a:xfrm>
        </p:grpSpPr>
        <p:sp>
          <p:nvSpPr>
            <p:cNvPr id="68" name="Snip Diagonal Corner Rectangle 67"/>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9" name="Snip Single Corner Rectangle 68"/>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0" name="Freeform 69"/>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1" name="Freeform 70"/>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72" name="Straight Connector 71"/>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Snip Diagonal Corner Rectangle 72"/>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7" name="Group 26"/>
          <p:cNvGrpSpPr/>
          <p:nvPr userDrawn="1"/>
        </p:nvGrpSpPr>
        <p:grpSpPr>
          <a:xfrm>
            <a:off x="180549" y="929505"/>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grpSp>
      <p:grpSp>
        <p:nvGrpSpPr>
          <p:cNvPr id="6" name="Group 5"/>
          <p:cNvGrpSpPr/>
          <p:nvPr userDrawn="1"/>
        </p:nvGrpSpPr>
        <p:grpSpPr>
          <a:xfrm>
            <a:off x="-84630" y="54592"/>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0"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3" y="4708152"/>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p:ph idx="12"/>
          </p:nvPr>
        </p:nvSpPr>
        <p:spPr>
          <a:xfrm>
            <a:off x="6422653"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p:ph type="body" sz="quarter" idx="13"/>
          </p:nvPr>
        </p:nvSpPr>
        <p:spPr>
          <a:xfrm>
            <a:off x="6367886" y="4708152"/>
            <a:ext cx="5457991" cy="436563"/>
          </a:xfrm>
        </p:spPr>
        <p:txBody>
          <a:bodyPr/>
          <a:lstStyle>
            <a:lvl1pPr marL="0" indent="0">
              <a:buNone/>
              <a:defRPr/>
            </a:lvl1pPr>
          </a:lstStyle>
          <a:p>
            <a:pPr lvl="0"/>
            <a:r>
              <a:rPr lang="en-US" dirty="0" smtClean="0"/>
              <a:t>Edit Master text styles</a:t>
            </a:r>
          </a:p>
        </p:txBody>
      </p:sp>
      <p:grpSp>
        <p:nvGrpSpPr>
          <p:cNvPr id="41" name="Group 40"/>
          <p:cNvGrpSpPr/>
          <p:nvPr userDrawn="1"/>
        </p:nvGrpSpPr>
        <p:grpSpPr>
          <a:xfrm>
            <a:off x="6166484" y="929505"/>
            <a:ext cx="5825283" cy="3525539"/>
            <a:chOff x="5732059" y="1481920"/>
            <a:chExt cx="5827594" cy="4550389"/>
          </a:xfrm>
        </p:grpSpPr>
        <p:sp>
          <p:nvSpPr>
            <p:cNvPr id="42" name="Snip Diagonal Corner Rectangle 41"/>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43" name="Freeform 42"/>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sp>
          <p:nvSpPr>
            <p:cNvPr id="44" name="Snip Diagonal Corner Rectangle 43"/>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45" name="Freeform 44"/>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grpSp>
    </p:spTree>
    <p:extLst>
      <p:ext uri="{BB962C8B-B14F-4D97-AF65-F5344CB8AC3E}">
        <p14:creationId xmlns:p14="http://schemas.microsoft.com/office/powerpoint/2010/main" val="54024894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amp; White Boxes">
    <p:spTree>
      <p:nvGrpSpPr>
        <p:cNvPr id="1" name=""/>
        <p:cNvGrpSpPr/>
        <p:nvPr/>
      </p:nvGrpSpPr>
      <p:grpSpPr>
        <a:xfrm>
          <a:off x="0" y="0"/>
          <a:ext cx="0" cy="0"/>
          <a:chOff x="0" y="0"/>
          <a:chExt cx="0" cy="0"/>
        </a:xfrm>
      </p:grpSpPr>
      <p:grpSp>
        <p:nvGrpSpPr>
          <p:cNvPr id="60" name="Group 59"/>
          <p:cNvGrpSpPr/>
          <p:nvPr userDrawn="1"/>
        </p:nvGrpSpPr>
        <p:grpSpPr>
          <a:xfrm>
            <a:off x="6173512" y="4667538"/>
            <a:ext cx="5829626" cy="1978924"/>
            <a:chOff x="6173512" y="4667538"/>
            <a:chExt cx="5829626" cy="1978924"/>
          </a:xfrm>
        </p:grpSpPr>
        <p:sp>
          <p:nvSpPr>
            <p:cNvPr id="61" name="Snip Diagonal Corner Rectangle 60"/>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2" name="Freeform 61"/>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3" name="Snip Single Corner Rectangle 62"/>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4" name="Freeform 63"/>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5" name="Straight Connector 64"/>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Snip Diagonal Corner Rectangle 65"/>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7" name="Group 66"/>
          <p:cNvGrpSpPr/>
          <p:nvPr userDrawn="1"/>
        </p:nvGrpSpPr>
        <p:grpSpPr>
          <a:xfrm>
            <a:off x="177377" y="4667538"/>
            <a:ext cx="5826077" cy="1978924"/>
            <a:chOff x="177418" y="4667538"/>
            <a:chExt cx="5827595" cy="1978924"/>
          </a:xfrm>
        </p:grpSpPr>
        <p:sp>
          <p:nvSpPr>
            <p:cNvPr id="68" name="Snip Diagonal Corner Rectangle 67"/>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9" name="Snip Single Corner Rectangle 68"/>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0" name="Freeform 69"/>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1" name="Freeform 70"/>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72" name="Straight Connector 71"/>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Snip Diagonal Corner Rectangle 72"/>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7" name="Group 26"/>
          <p:cNvGrpSpPr/>
          <p:nvPr userDrawn="1"/>
        </p:nvGrpSpPr>
        <p:grpSpPr>
          <a:xfrm>
            <a:off x="180549" y="929505"/>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grpSp>
      <p:grpSp>
        <p:nvGrpSpPr>
          <p:cNvPr id="6" name="Group 5"/>
          <p:cNvGrpSpPr/>
          <p:nvPr userDrawn="1"/>
        </p:nvGrpSpPr>
        <p:grpSpPr>
          <a:xfrm>
            <a:off x="-84630" y="54592"/>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4299" b="0">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0"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3" y="4708152"/>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p:ph idx="12"/>
          </p:nvPr>
        </p:nvSpPr>
        <p:spPr>
          <a:xfrm>
            <a:off x="6422653"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p:ph type="body" sz="quarter" idx="13"/>
          </p:nvPr>
        </p:nvSpPr>
        <p:spPr>
          <a:xfrm>
            <a:off x="6367886" y="4708152"/>
            <a:ext cx="5457991" cy="436563"/>
          </a:xfrm>
        </p:spPr>
        <p:txBody>
          <a:bodyPr/>
          <a:lstStyle>
            <a:lvl1pPr marL="0" indent="0">
              <a:buNone/>
              <a:defRPr/>
            </a:lvl1pPr>
          </a:lstStyle>
          <a:p>
            <a:pPr lvl="0"/>
            <a:r>
              <a:rPr lang="en-US" dirty="0" smtClean="0"/>
              <a:t>Edit Master text styles</a:t>
            </a:r>
          </a:p>
        </p:txBody>
      </p:sp>
      <p:grpSp>
        <p:nvGrpSpPr>
          <p:cNvPr id="41" name="Group 40"/>
          <p:cNvGrpSpPr/>
          <p:nvPr userDrawn="1"/>
        </p:nvGrpSpPr>
        <p:grpSpPr>
          <a:xfrm>
            <a:off x="6166484" y="929505"/>
            <a:ext cx="5825283" cy="3525539"/>
            <a:chOff x="5732059" y="1481920"/>
            <a:chExt cx="5827594" cy="4550389"/>
          </a:xfrm>
        </p:grpSpPr>
        <p:sp>
          <p:nvSpPr>
            <p:cNvPr id="42" name="Snip Diagonal Corner Rectangle 41"/>
            <p:cNvSpPr/>
            <p:nvPr/>
          </p:nvSpPr>
          <p:spPr>
            <a:xfrm>
              <a:off x="5732059" y="1501252"/>
              <a:ext cx="5827594" cy="4531057"/>
            </a:xfrm>
            <a:prstGeom prst="snip2DiagRect">
              <a:avLst>
                <a:gd name="adj1" fmla="val 0"/>
                <a:gd name="adj2" fmla="val 8534"/>
              </a:avLst>
            </a:prstGeom>
            <a:solidFill>
              <a:schemeClr val="bg1"/>
            </a:soli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sp>
          <p:nvSpPr>
            <p:cNvPr id="44" name="Snip Diagonal Corner Rectangle 43"/>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auto">
                <a:spcBef>
                  <a:spcPts val="0"/>
                </a:spcBef>
                <a:spcAft>
                  <a:spcPts val="0"/>
                </a:spcAft>
              </a:pPr>
              <a:endParaRPr lang="en-US" sz="4299" b="0" kern="0">
                <a:solidFill>
                  <a:srgbClr val="FFFFFF"/>
                </a:solidFill>
                <a:latin typeface="Candara"/>
                <a:cs typeface="Arial" charset="0"/>
              </a:endParaRPr>
            </a:p>
          </p:txBody>
        </p:sp>
      </p:grpSp>
    </p:spTree>
    <p:extLst>
      <p:ext uri="{BB962C8B-B14F-4D97-AF65-F5344CB8AC3E}">
        <p14:creationId xmlns:p14="http://schemas.microsoft.com/office/powerpoint/2010/main" val="260187377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30" name="Group 29"/>
          <p:cNvGrpSpPr/>
          <p:nvPr userDrawn="1"/>
        </p:nvGrpSpPr>
        <p:grpSpPr>
          <a:xfrm>
            <a:off x="6173512" y="4667538"/>
            <a:ext cx="5829626" cy="1978924"/>
            <a:chOff x="6173512" y="4667538"/>
            <a:chExt cx="5829626" cy="1978924"/>
          </a:xfrm>
        </p:grpSpPr>
        <p:sp>
          <p:nvSpPr>
            <p:cNvPr id="31" name="Snip Diagonal Corner Rectangle 30"/>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3" name="Freeform 32"/>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1" name="Snip Single Corner Rectangle 40"/>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2" name="Freeform 41"/>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43" name="Straight Connector 42"/>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nip Diagonal Corner Rectangle 43"/>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45" name="Group 44"/>
          <p:cNvGrpSpPr/>
          <p:nvPr userDrawn="1"/>
        </p:nvGrpSpPr>
        <p:grpSpPr>
          <a:xfrm>
            <a:off x="177377" y="4667538"/>
            <a:ext cx="5826077" cy="1978924"/>
            <a:chOff x="177418" y="4667538"/>
            <a:chExt cx="5827595" cy="1978924"/>
          </a:xfrm>
        </p:grpSpPr>
        <p:sp>
          <p:nvSpPr>
            <p:cNvPr id="46" name="Snip Diagonal Corner Rectangle 45"/>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7" name="Snip Single Corner Rectangle 46"/>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8" name="Freeform 47"/>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9" name="Freeform 48"/>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50" name="Straight Connector 49"/>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Snip Diagonal Corner Rectangle 50"/>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0624" y="5202947"/>
            <a:ext cx="5749968"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72968"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userDrawn="1">
            <p:ph idx="12"/>
          </p:nvPr>
        </p:nvSpPr>
        <p:spPr>
          <a:xfrm>
            <a:off x="6421023" y="5202947"/>
            <a:ext cx="5767807"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userDrawn="1">
            <p:ph type="body" sz="quarter" idx="13"/>
          </p:nvPr>
        </p:nvSpPr>
        <p:spPr>
          <a:xfrm>
            <a:off x="6366256"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3218532059"/>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28" name="Group 27"/>
          <p:cNvGrpSpPr/>
          <p:nvPr userDrawn="1"/>
        </p:nvGrpSpPr>
        <p:grpSpPr>
          <a:xfrm>
            <a:off x="181148" y="4667538"/>
            <a:ext cx="5826077" cy="1978924"/>
            <a:chOff x="6196082" y="4667538"/>
            <a:chExt cx="5827595" cy="1978924"/>
          </a:xfrm>
        </p:grpSpPr>
        <p:sp>
          <p:nvSpPr>
            <p:cNvPr id="29" name="Snip Diagonal Corner Rectangle 28"/>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lvl="0" fontAlgn="base">
                <a:spcBef>
                  <a:spcPct val="50000"/>
                </a:spcBef>
                <a:spcAft>
                  <a:spcPct val="50000"/>
                </a:spcAft>
              </a:pPr>
              <a:endParaRPr lang="en-US" sz="4299" b="1" kern="0">
                <a:solidFill>
                  <a:srgbClr val="FFFFFF"/>
                </a:solidFill>
                <a:latin typeface="Candara"/>
                <a:cs typeface="Arial" charset="0"/>
              </a:endParaRPr>
            </a:p>
          </p:txBody>
        </p:sp>
        <p:sp>
          <p:nvSpPr>
            <p:cNvPr id="30" name="Freeform 29"/>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sp>
          <p:nvSpPr>
            <p:cNvPr id="31" name="Freeform 30"/>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cxnSp>
          <p:nvCxnSpPr>
            <p:cNvPr id="33" name="Straight Connector 32"/>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Snip Diagonal Corner Rectangle 40"/>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40382" y="5202947"/>
            <a:ext cx="5566838" cy="1631806"/>
          </a:xfrm>
        </p:spPr>
        <p:txBody>
          <a:bodyPr>
            <a:normAutofit/>
          </a:bodyPr>
          <a:lstStyle>
            <a:lvl1pPr marL="231705" indent="-231705">
              <a:buClr>
                <a:srgbClr val="FF0000"/>
              </a:buCl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85620" y="4708160"/>
            <a:ext cx="5457991" cy="436563"/>
          </a:xfrm>
        </p:spPr>
        <p:txBody>
          <a:bodyPr/>
          <a:lstStyle>
            <a:lvl1pPr marL="0" indent="0">
              <a:buNone/>
              <a:defRPr/>
            </a:lvl1pPr>
          </a:lstStyle>
          <a:p>
            <a:pPr lvl="0"/>
            <a:r>
              <a:rPr lang="en-US" dirty="0" smtClean="0"/>
              <a:t>Edit Master text styles</a:t>
            </a:r>
          </a:p>
        </p:txBody>
      </p:sp>
      <p:grpSp>
        <p:nvGrpSpPr>
          <p:cNvPr id="3" name="Group 2"/>
          <p:cNvGrpSpPr/>
          <p:nvPr userDrawn="1"/>
        </p:nvGrpSpPr>
        <p:grpSpPr>
          <a:xfrm>
            <a:off x="6176990" y="4667538"/>
            <a:ext cx="5826077" cy="1978924"/>
            <a:chOff x="6196082" y="4667538"/>
            <a:chExt cx="5827595" cy="1978924"/>
          </a:xfrm>
        </p:grpSpPr>
        <p:sp>
          <p:nvSpPr>
            <p:cNvPr id="34" name="Snip Diagonal Corner Rectangle 33"/>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lvl="0" fontAlgn="base">
                <a:spcBef>
                  <a:spcPct val="50000"/>
                </a:spcBef>
                <a:spcAft>
                  <a:spcPct val="50000"/>
                </a:spcAft>
              </a:pPr>
              <a:endParaRPr lang="en-US" sz="4299" b="1" kern="0">
                <a:solidFill>
                  <a:srgbClr val="FFFFFF"/>
                </a:solidFill>
                <a:latin typeface="Candara"/>
                <a:cs typeface="Arial" charset="0"/>
              </a:endParaRPr>
            </a:p>
          </p:txBody>
        </p:sp>
        <p:sp>
          <p:nvSpPr>
            <p:cNvPr id="35" name="Freeform 34"/>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sp>
          <p:nvSpPr>
            <p:cNvPr id="36" name="Freeform 35"/>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cxnSp>
          <p:nvCxnSpPr>
            <p:cNvPr id="37" name="Straight Connector 36"/>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39" name="Content Placeholder 2"/>
          <p:cNvSpPr>
            <a:spLocks noGrp="1"/>
          </p:cNvSpPr>
          <p:nvPr userDrawn="1">
            <p:ph idx="12"/>
          </p:nvPr>
        </p:nvSpPr>
        <p:spPr>
          <a:xfrm>
            <a:off x="6422581" y="5202947"/>
            <a:ext cx="5766244" cy="1631806"/>
          </a:xfrm>
        </p:spPr>
        <p:txBody>
          <a:bodyPr>
            <a:normAutofit/>
          </a:bodyPr>
          <a:lstStyle>
            <a:lvl1pPr marL="231705" indent="-231705">
              <a:buClr>
                <a:srgbClr val="FF0000"/>
              </a:buCl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userDrawn="1">
            <p:ph type="body" sz="quarter" idx="13"/>
          </p:nvPr>
        </p:nvSpPr>
        <p:spPr>
          <a:xfrm>
            <a:off x="6367819"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390395493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28" name="Group 27"/>
          <p:cNvGrpSpPr/>
          <p:nvPr userDrawn="1"/>
        </p:nvGrpSpPr>
        <p:grpSpPr>
          <a:xfrm>
            <a:off x="179649" y="4967795"/>
            <a:ext cx="11829528" cy="1678677"/>
            <a:chOff x="6196082" y="4667538"/>
            <a:chExt cx="5827594" cy="1978924"/>
          </a:xfrm>
        </p:grpSpPr>
        <p:sp>
          <p:nvSpPr>
            <p:cNvPr id="29" name="Snip Diagonal Corner Rectangle 28"/>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lvl="0" fontAlgn="base">
                <a:spcBef>
                  <a:spcPct val="50000"/>
                </a:spcBef>
                <a:spcAft>
                  <a:spcPct val="50000"/>
                </a:spcAft>
              </a:pPr>
              <a:endParaRPr lang="en-US" sz="4299" b="1" kern="0">
                <a:solidFill>
                  <a:srgbClr val="FFFFFF"/>
                </a:solidFill>
                <a:latin typeface="Candara"/>
                <a:cs typeface="Arial" charset="0"/>
              </a:endParaRPr>
            </a:p>
          </p:txBody>
        </p:sp>
        <p:sp>
          <p:nvSpPr>
            <p:cNvPr id="30" name="Freeform 29"/>
            <p:cNvSpPr/>
            <p:nvPr/>
          </p:nvSpPr>
          <p:spPr>
            <a:xfrm>
              <a:off x="6198360" y="4676931"/>
              <a:ext cx="1637784"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sp>
          <p:nvSpPr>
            <p:cNvPr id="31" name="Freeform 30"/>
            <p:cNvSpPr/>
            <p:nvPr/>
          </p:nvSpPr>
          <p:spPr>
            <a:xfrm rot="10800000">
              <a:off x="10659200" y="6117443"/>
              <a:ext cx="1353107"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sp>
          <p:nvSpPr>
            <p:cNvPr id="41" name="Snip Diagonal Corner Rectangle 40"/>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3" y="5144317"/>
            <a:ext cx="5876497" cy="1174609"/>
          </a:xfrm>
        </p:spPr>
        <p:txBody>
          <a:bodyPr>
            <a:noAutofit/>
          </a:bodyPr>
          <a:lstStyle>
            <a:lvl1pPr marL="231705" indent="-231705">
              <a:buClr>
                <a:srgbClr val="FF0000"/>
              </a:buCl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39" name="Content Placeholder 2"/>
          <p:cNvSpPr>
            <a:spLocks noGrp="1"/>
          </p:cNvSpPr>
          <p:nvPr userDrawn="1">
            <p:ph idx="12"/>
          </p:nvPr>
        </p:nvSpPr>
        <p:spPr>
          <a:xfrm>
            <a:off x="6440070" y="5144317"/>
            <a:ext cx="5546033" cy="1174609"/>
          </a:xfrm>
        </p:spPr>
        <p:txBody>
          <a:bodyPr>
            <a:noAutofit/>
          </a:bodyPr>
          <a:lstStyle>
            <a:lvl1pPr marL="231705" indent="-231705">
              <a:buClr>
                <a:srgbClr val="FF0000"/>
              </a:buCl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Tree>
    <p:extLst>
      <p:ext uri="{BB962C8B-B14F-4D97-AF65-F5344CB8AC3E}">
        <p14:creationId xmlns:p14="http://schemas.microsoft.com/office/powerpoint/2010/main" val="415415131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10" name="Group 9"/>
          <p:cNvGrpSpPr/>
          <p:nvPr userDrawn="1"/>
        </p:nvGrpSpPr>
        <p:grpSpPr>
          <a:xfrm>
            <a:off x="6494642" y="990602"/>
            <a:ext cx="5348529" cy="3840707"/>
            <a:chOff x="5732059" y="1481920"/>
            <a:chExt cx="5827594" cy="4550389"/>
          </a:xfrm>
        </p:grpSpPr>
        <p:sp>
          <p:nvSpPr>
            <p:cNvPr id="11" name="Snip Diagonal Corner Rectangle 10"/>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2" name="Freeform 11"/>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13" name="Snip Diagonal Corner Rectangle 12"/>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4" name="Freeform 13"/>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16" name="Group 15"/>
          <p:cNvGrpSpPr/>
          <p:nvPr userDrawn="1"/>
        </p:nvGrpSpPr>
        <p:grpSpPr>
          <a:xfrm>
            <a:off x="286528" y="990602"/>
            <a:ext cx="5826076" cy="3840707"/>
            <a:chOff x="5732059" y="1481920"/>
            <a:chExt cx="5827594" cy="4550389"/>
          </a:xfrm>
        </p:grpSpPr>
        <p:sp>
          <p:nvSpPr>
            <p:cNvPr id="17" name="Snip Diagonal Corner Rectangle 16"/>
            <p:cNvSpPr/>
            <p:nvPr/>
          </p:nvSpPr>
          <p:spPr>
            <a:xfrm>
              <a:off x="5732059" y="1501252"/>
              <a:ext cx="5827594" cy="4531057"/>
            </a:xfrm>
            <a:prstGeom prst="snip2DiagRect">
              <a:avLst>
                <a:gd name="adj1" fmla="val 0"/>
                <a:gd name="adj2" fmla="val 8534"/>
              </a:avLst>
            </a:prstGeom>
            <a:gradFill flip="none" rotWithShape="1">
              <a:gsLst>
                <a:gs pos="45256">
                  <a:srgbClr val="FFE400"/>
                </a:gs>
                <a:gs pos="16000">
                  <a:srgbClr val="FFFF00"/>
                </a:gs>
                <a:gs pos="100000">
                  <a:srgbClr val="FF8600"/>
                </a:gs>
                <a:gs pos="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8" name="Freeform 17"/>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19" name="Snip Diagonal Corner Rectangle 18"/>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0" name="Freeform 19"/>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spTree>
    <p:extLst>
      <p:ext uri="{BB962C8B-B14F-4D97-AF65-F5344CB8AC3E}">
        <p14:creationId xmlns:p14="http://schemas.microsoft.com/office/powerpoint/2010/main" val="242504983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hart, Photo, Bullets">
    <p:spTree>
      <p:nvGrpSpPr>
        <p:cNvPr id="1" name=""/>
        <p:cNvGrpSpPr/>
        <p:nvPr/>
      </p:nvGrpSpPr>
      <p:grpSpPr>
        <a:xfrm>
          <a:off x="0" y="0"/>
          <a:ext cx="0" cy="0"/>
          <a:chOff x="0" y="0"/>
          <a:chExt cx="0" cy="0"/>
        </a:xfrm>
      </p:grpSpPr>
      <p:grpSp>
        <p:nvGrpSpPr>
          <p:cNvPr id="80" name="Group 79"/>
          <p:cNvGrpSpPr/>
          <p:nvPr userDrawn="1"/>
        </p:nvGrpSpPr>
        <p:grpSpPr>
          <a:xfrm>
            <a:off x="6173512" y="4667538"/>
            <a:ext cx="5829626" cy="1978924"/>
            <a:chOff x="6173512" y="4667538"/>
            <a:chExt cx="5829626" cy="1978924"/>
          </a:xfrm>
        </p:grpSpPr>
        <p:sp>
          <p:nvSpPr>
            <p:cNvPr id="81" name="Snip Diagonal Corner Rectangle 80"/>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2" name="Freeform 81"/>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83" name="Snip Single Corner Rectangle 82"/>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84" name="Freeform 83"/>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85" name="Straight Connector 84"/>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Snip Diagonal Corner Rectangle 85"/>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87" name="Group 86"/>
          <p:cNvGrpSpPr/>
          <p:nvPr userDrawn="1"/>
        </p:nvGrpSpPr>
        <p:grpSpPr>
          <a:xfrm>
            <a:off x="177377" y="4667538"/>
            <a:ext cx="5826077" cy="1978924"/>
            <a:chOff x="177418" y="4667538"/>
            <a:chExt cx="5827595" cy="1978924"/>
          </a:xfrm>
        </p:grpSpPr>
        <p:sp>
          <p:nvSpPr>
            <p:cNvPr id="88" name="Snip Diagonal Corner Rectangle 87"/>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9" name="Snip Single Corner Rectangle 88"/>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0" name="Freeform 89"/>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1" name="Freeform 90"/>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92" name="Straight Connector 91"/>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Snip Diagonal Corner Rectangle 92"/>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43" name="Group 42"/>
          <p:cNvGrpSpPr/>
          <p:nvPr userDrawn="1"/>
        </p:nvGrpSpPr>
        <p:grpSpPr>
          <a:xfrm>
            <a:off x="6170218" y="929504"/>
            <a:ext cx="5825283" cy="3525539"/>
            <a:chOff x="5732059" y="1481920"/>
            <a:chExt cx="5827594" cy="4550389"/>
          </a:xfrm>
        </p:grpSpPr>
        <p:sp>
          <p:nvSpPr>
            <p:cNvPr id="45" name="Snip Diagonal Corner Rectangle 44"/>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6" name="Freeform 45"/>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7" name="Snip Diagonal Corner Rectangle 46"/>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8" name="Freeform 47"/>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userDrawn="1">
            <p:ph type="title"/>
          </p:nvPr>
        </p:nvSpPr>
        <p:spPr/>
        <p:txBody>
          <a:bodyPr/>
          <a:lstStyle/>
          <a:p>
            <a:r>
              <a:rPr lang="en-US" dirty="0" smtClean="0"/>
              <a:t>Click to edit Master title style</a:t>
            </a:r>
            <a:endParaRPr lang="en-US" dirty="0"/>
          </a:p>
        </p:txBody>
      </p:sp>
      <p:sp>
        <p:nvSpPr>
          <p:cNvPr id="58" name="Content Placeholder 2"/>
          <p:cNvSpPr>
            <a:spLocks noGrp="1"/>
          </p:cNvSpPr>
          <p:nvPr userDrawn="1">
            <p:ph idx="10"/>
          </p:nvPr>
        </p:nvSpPr>
        <p:spPr>
          <a:xfrm>
            <a:off x="420624" y="5202947"/>
            <a:ext cx="5699708"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59" name="Text Placeholder 3"/>
          <p:cNvSpPr>
            <a:spLocks noGrp="1"/>
          </p:cNvSpPr>
          <p:nvPr userDrawn="1">
            <p:ph type="body" sz="quarter" idx="11"/>
          </p:nvPr>
        </p:nvSpPr>
        <p:spPr>
          <a:xfrm>
            <a:off x="262470" y="4708160"/>
            <a:ext cx="5457991" cy="436563"/>
          </a:xfrm>
        </p:spPr>
        <p:txBody>
          <a:bodyPr/>
          <a:lstStyle>
            <a:lvl1pPr marL="0" indent="0">
              <a:buNone/>
              <a:defRPr>
                <a:solidFill>
                  <a:schemeClr val="bg1"/>
                </a:solidFill>
                <a:effectLst>
                  <a:outerShdw blurRad="38100" dist="38100" dir="2700000" algn="tl">
                    <a:srgbClr val="000000">
                      <a:alpha val="43137"/>
                    </a:srgbClr>
                  </a:outerShdw>
                </a:effectLst>
              </a:defRPr>
            </a:lvl1pPr>
          </a:lstStyle>
          <a:p>
            <a:pPr lvl="0"/>
            <a:r>
              <a:rPr lang="en-US" dirty="0" smtClean="0"/>
              <a:t>Edit Master text styles</a:t>
            </a:r>
          </a:p>
        </p:txBody>
      </p:sp>
      <p:sp>
        <p:nvSpPr>
          <p:cNvPr id="67" name="Content Placeholder 2"/>
          <p:cNvSpPr>
            <a:spLocks noGrp="1"/>
          </p:cNvSpPr>
          <p:nvPr userDrawn="1">
            <p:ph idx="12"/>
          </p:nvPr>
        </p:nvSpPr>
        <p:spPr>
          <a:xfrm>
            <a:off x="6419088" y="5202947"/>
            <a:ext cx="5922886"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68" name="Text Placeholder 3"/>
          <p:cNvSpPr>
            <a:spLocks noGrp="1"/>
          </p:cNvSpPr>
          <p:nvPr userDrawn="1">
            <p:ph type="body" sz="quarter" idx="13"/>
          </p:nvPr>
        </p:nvSpPr>
        <p:spPr>
          <a:xfrm>
            <a:off x="6263415" y="4708160"/>
            <a:ext cx="5457991" cy="436563"/>
          </a:xfrm>
        </p:spPr>
        <p:txBody>
          <a:bodyPr>
            <a:normAutofit/>
          </a:bodyPr>
          <a:lstStyle>
            <a:lvl1pPr marL="0" indent="0">
              <a:buNone/>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stStyle>
          <a:p>
            <a:pPr lvl="0"/>
            <a:r>
              <a:rPr lang="en-US" dirty="0" smtClean="0"/>
              <a:t>Edit Master text styles</a:t>
            </a:r>
          </a:p>
        </p:txBody>
      </p:sp>
    </p:spTree>
    <p:extLst>
      <p:ext uri="{BB962C8B-B14F-4D97-AF65-F5344CB8AC3E}">
        <p14:creationId xmlns:p14="http://schemas.microsoft.com/office/powerpoint/2010/main" val="326828506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hart, Photo, Bullets">
    <p:spTree>
      <p:nvGrpSpPr>
        <p:cNvPr id="1" name=""/>
        <p:cNvGrpSpPr/>
        <p:nvPr/>
      </p:nvGrpSpPr>
      <p:grpSpPr>
        <a:xfrm>
          <a:off x="0" y="0"/>
          <a:ext cx="0" cy="0"/>
          <a:chOff x="0" y="0"/>
          <a:chExt cx="0" cy="0"/>
        </a:xfrm>
      </p:grpSpPr>
      <p:grpSp>
        <p:nvGrpSpPr>
          <p:cNvPr id="56" name="Group 55"/>
          <p:cNvGrpSpPr/>
          <p:nvPr userDrawn="1"/>
        </p:nvGrpSpPr>
        <p:grpSpPr>
          <a:xfrm>
            <a:off x="6173512" y="4667538"/>
            <a:ext cx="5829626" cy="1978924"/>
            <a:chOff x="6173512" y="4667538"/>
            <a:chExt cx="5829626" cy="1978924"/>
          </a:xfrm>
        </p:grpSpPr>
        <p:sp>
          <p:nvSpPr>
            <p:cNvPr id="57" name="Snip Diagonal Corner Rectangle 56"/>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58" name="Freeform 57"/>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59" name="Snip Single Corner Rectangle 58"/>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0" name="Freeform 59"/>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1" name="Straight Connector 60"/>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Snip Diagonal Corner Rectangle 61"/>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3" name="Group 62"/>
          <p:cNvGrpSpPr/>
          <p:nvPr userDrawn="1"/>
        </p:nvGrpSpPr>
        <p:grpSpPr>
          <a:xfrm>
            <a:off x="177377" y="4667538"/>
            <a:ext cx="5826077" cy="1978924"/>
            <a:chOff x="177418" y="4667538"/>
            <a:chExt cx="5827595" cy="1978924"/>
          </a:xfrm>
        </p:grpSpPr>
        <p:sp>
          <p:nvSpPr>
            <p:cNvPr id="64" name="Snip Diagonal Corner Rectangle 63"/>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5" name="Snip Single Corner Rectangle 64"/>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6" name="Freeform 65"/>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7" name="Freeform 66"/>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8" name="Straight Connector 67"/>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Snip Diagonal Corner Rectangle 68"/>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4" y="5202947"/>
            <a:ext cx="5754087" cy="1631806"/>
          </a:xfrm>
        </p:spPr>
        <p:txBody>
          <a:bodyPr/>
          <a:lstStyle>
            <a:lvl1pPr marL="231705" indent="-231705">
              <a:lnSpc>
                <a:spcPct val="100000"/>
              </a:lnSpc>
              <a:spcBef>
                <a:spcPts val="600"/>
              </a:spcBef>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369778712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82139"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2" name="Content Placeholder 2"/>
          <p:cNvSpPr>
            <a:spLocks noGrp="1"/>
          </p:cNvSpPr>
          <p:nvPr userDrawn="1">
            <p:ph idx="10"/>
          </p:nvPr>
        </p:nvSpPr>
        <p:spPr>
          <a:xfrm>
            <a:off x="427731" y="5202947"/>
            <a:ext cx="5749968"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72968" y="4708160"/>
            <a:ext cx="5457991" cy="436563"/>
          </a:xfrm>
        </p:spPr>
        <p:txBody>
          <a:bodyPr/>
          <a:lstStyle>
            <a:lvl1pPr marL="0" indent="0">
              <a:buNone/>
              <a:defRPr/>
            </a:lvl1pPr>
          </a:lstStyle>
          <a:p>
            <a:pPr lvl="0"/>
            <a:r>
              <a:rPr lang="en-US" dirty="0" smtClean="0"/>
              <a:t>Edit Master text styles</a:t>
            </a:r>
          </a:p>
        </p:txBody>
      </p:sp>
      <p:grpSp>
        <p:nvGrpSpPr>
          <p:cNvPr id="3" name="Group 2"/>
          <p:cNvGrpSpPr/>
          <p:nvPr userDrawn="1"/>
        </p:nvGrpSpPr>
        <p:grpSpPr>
          <a:xfrm>
            <a:off x="6175427" y="4667538"/>
            <a:ext cx="5826077" cy="1978924"/>
            <a:chOff x="6196082" y="4667538"/>
            <a:chExt cx="5827595" cy="1978924"/>
          </a:xfrm>
        </p:grpSpPr>
        <p:sp>
          <p:nvSpPr>
            <p:cNvPr id="34" name="Snip Diagonal Corner Rectangle 33"/>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lvl="0" fontAlgn="base">
                <a:spcBef>
                  <a:spcPct val="50000"/>
                </a:spcBef>
                <a:spcAft>
                  <a:spcPct val="50000"/>
                </a:spcAft>
              </a:pPr>
              <a:endParaRPr lang="en-US" sz="4299" b="1" kern="0">
                <a:solidFill>
                  <a:srgbClr val="FFFFFF"/>
                </a:solidFill>
                <a:latin typeface="Candara"/>
                <a:cs typeface="Arial" charset="0"/>
              </a:endParaRPr>
            </a:p>
          </p:txBody>
        </p:sp>
        <p:sp>
          <p:nvSpPr>
            <p:cNvPr id="35" name="Freeform 34"/>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sp>
          <p:nvSpPr>
            <p:cNvPr id="36" name="Freeform 35"/>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299"/>
            </a:p>
          </p:txBody>
        </p:sp>
        <p:cxnSp>
          <p:nvCxnSpPr>
            <p:cNvPr id="37" name="Straight Connector 36"/>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39" name="Content Placeholder 2"/>
          <p:cNvSpPr>
            <a:spLocks noGrp="1"/>
          </p:cNvSpPr>
          <p:nvPr userDrawn="1">
            <p:ph idx="12"/>
          </p:nvPr>
        </p:nvSpPr>
        <p:spPr>
          <a:xfrm>
            <a:off x="6421023" y="5202947"/>
            <a:ext cx="5767807" cy="1631806"/>
          </a:xfrm>
        </p:spPr>
        <p:txBody>
          <a:bodyPr>
            <a:normAutofit/>
          </a:bodyPr>
          <a:lstStyle>
            <a:lvl1pPr marL="231705" indent="-231705">
              <a:buClr>
                <a:srgbClr val="FF0000"/>
              </a:buCl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userDrawn="1">
            <p:ph type="body" sz="quarter" idx="13"/>
          </p:nvPr>
        </p:nvSpPr>
        <p:spPr>
          <a:xfrm>
            <a:off x="6366256"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29073316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Title &amp; Text Blank">
    <p:spTree>
      <p:nvGrpSpPr>
        <p:cNvPr id="1" name=""/>
        <p:cNvGrpSpPr/>
        <p:nvPr/>
      </p:nvGrpSpPr>
      <p:grpSpPr>
        <a:xfrm>
          <a:off x="0" y="0"/>
          <a:ext cx="0" cy="0"/>
          <a:chOff x="0" y="0"/>
          <a:chExt cx="0" cy="0"/>
        </a:xfrm>
      </p:grpSpPr>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10" name="Group 9"/>
          <p:cNvGrpSpPr/>
          <p:nvPr userDrawn="1"/>
        </p:nvGrpSpPr>
        <p:grpSpPr>
          <a:xfrm>
            <a:off x="6111340" y="4012293"/>
            <a:ext cx="5829626" cy="1978924"/>
            <a:chOff x="6173512" y="4667538"/>
            <a:chExt cx="5829626" cy="1978924"/>
          </a:xfrm>
        </p:grpSpPr>
        <p:sp>
          <p:nvSpPr>
            <p:cNvPr id="11" name="Snip Diagonal Corner Rectangle 10"/>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2" name="Freeform 11"/>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13" name="Snip Single Corner Rectangle 12"/>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14" name="Freeform 13"/>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15" name="Straight Connector 14"/>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Snip Diagonal Corner Rectangle 15"/>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17" name="Group 16"/>
          <p:cNvGrpSpPr/>
          <p:nvPr userDrawn="1"/>
        </p:nvGrpSpPr>
        <p:grpSpPr>
          <a:xfrm>
            <a:off x="6111340" y="1480481"/>
            <a:ext cx="5826077" cy="1978924"/>
            <a:chOff x="177418" y="4667538"/>
            <a:chExt cx="5827595" cy="1978924"/>
          </a:xfrm>
        </p:grpSpPr>
        <p:sp>
          <p:nvSpPr>
            <p:cNvPr id="18" name="Snip Diagonal Corner Rectangle 17"/>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9" name="Snip Single Corner Rectangle 18"/>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0" name="Freeform 19"/>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2" name="Freeform 21"/>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23" name="Straight Connector 22"/>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Snip Diagonal Corner Rectangle 23"/>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5" name="Content Placeholder 2"/>
          <p:cNvSpPr>
            <a:spLocks noGrp="1"/>
          </p:cNvSpPr>
          <p:nvPr>
            <p:ph idx="10"/>
          </p:nvPr>
        </p:nvSpPr>
        <p:spPr>
          <a:xfrm>
            <a:off x="6189438" y="2015890"/>
            <a:ext cx="5754087" cy="1631806"/>
          </a:xfrm>
        </p:spPr>
        <p:txBody>
          <a:bodyPr/>
          <a:lstStyle>
            <a:lvl1pPr marL="231705" indent="-231705">
              <a:lnSpc>
                <a:spcPct val="100000"/>
              </a:lnSpc>
              <a:spcBef>
                <a:spcPts val="600"/>
              </a:spcBef>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26" name="Text Placeholder 3"/>
          <p:cNvSpPr>
            <a:spLocks noGrp="1"/>
          </p:cNvSpPr>
          <p:nvPr>
            <p:ph type="body" sz="quarter" idx="11"/>
          </p:nvPr>
        </p:nvSpPr>
        <p:spPr>
          <a:xfrm>
            <a:off x="6302170" y="1521103"/>
            <a:ext cx="5457991" cy="436563"/>
          </a:xfrm>
        </p:spPr>
        <p:txBody>
          <a:bodyPr/>
          <a:lstStyle>
            <a:lvl1pPr marL="0" indent="0">
              <a:buNone/>
              <a:defRPr/>
            </a:lvl1pPr>
          </a:lstStyle>
          <a:p>
            <a:pPr lvl="0"/>
            <a:r>
              <a:rPr lang="en-US" dirty="0" smtClean="0"/>
              <a:t>Edit Master text styles</a:t>
            </a:r>
          </a:p>
        </p:txBody>
      </p:sp>
      <p:sp>
        <p:nvSpPr>
          <p:cNvPr id="27" name="Text Placeholder 3"/>
          <p:cNvSpPr>
            <a:spLocks noGrp="1"/>
          </p:cNvSpPr>
          <p:nvPr>
            <p:ph type="body" sz="quarter" idx="13"/>
          </p:nvPr>
        </p:nvSpPr>
        <p:spPr>
          <a:xfrm>
            <a:off x="6305718" y="4052915"/>
            <a:ext cx="5457991" cy="436563"/>
          </a:xfrm>
        </p:spPr>
        <p:txBody>
          <a:bodyPr/>
          <a:lstStyle>
            <a:lvl1pPr marL="0" indent="0">
              <a:buNone/>
              <a:defRPr/>
            </a:lvl1pPr>
          </a:lstStyle>
          <a:p>
            <a:pPr lvl="0"/>
            <a:r>
              <a:rPr lang="en-US" dirty="0" smtClean="0"/>
              <a:t>Edit Master text styles</a:t>
            </a:r>
          </a:p>
        </p:txBody>
      </p:sp>
      <p:sp>
        <p:nvSpPr>
          <p:cNvPr id="28" name="Content Placeholder 2"/>
          <p:cNvSpPr>
            <a:spLocks noGrp="1"/>
          </p:cNvSpPr>
          <p:nvPr>
            <p:ph idx="12"/>
          </p:nvPr>
        </p:nvSpPr>
        <p:spPr>
          <a:xfrm>
            <a:off x="6192986" y="4547702"/>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Tree>
    <p:extLst>
      <p:ext uri="{BB962C8B-B14F-4D97-AF65-F5344CB8AC3E}">
        <p14:creationId xmlns:p14="http://schemas.microsoft.com/office/powerpoint/2010/main" val="137523588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Green Boxes 2">
    <p:spTree>
      <p:nvGrpSpPr>
        <p:cNvPr id="1" name=""/>
        <p:cNvGrpSpPr/>
        <p:nvPr/>
      </p:nvGrpSpPr>
      <p:grpSpPr>
        <a:xfrm>
          <a:off x="0" y="0"/>
          <a:ext cx="0" cy="0"/>
          <a:chOff x="0" y="0"/>
          <a:chExt cx="0" cy="0"/>
        </a:xfrm>
      </p:grpSpPr>
      <p:grpSp>
        <p:nvGrpSpPr>
          <p:cNvPr id="35" name="Group 34"/>
          <p:cNvGrpSpPr/>
          <p:nvPr userDrawn="1"/>
        </p:nvGrpSpPr>
        <p:grpSpPr>
          <a:xfrm>
            <a:off x="178869" y="4667538"/>
            <a:ext cx="5829626" cy="1978924"/>
            <a:chOff x="6173512" y="4667538"/>
            <a:chExt cx="5829626" cy="1978924"/>
          </a:xfrm>
        </p:grpSpPr>
        <p:sp>
          <p:nvSpPr>
            <p:cNvPr id="43" name="Snip Diagonal Corner Rectangle 42"/>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4" name="Freeform 43"/>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5" name="Snip Single Corner Rectangle 44"/>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6" name="Freeform 45"/>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47" name="Straight Connector 46"/>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nip Diagonal Corner Rectangle 47"/>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49" name="Content Placeholder 2"/>
          <p:cNvSpPr>
            <a:spLocks noGrp="1"/>
          </p:cNvSpPr>
          <p:nvPr>
            <p:ph idx="14"/>
          </p:nvPr>
        </p:nvSpPr>
        <p:spPr>
          <a:xfrm>
            <a:off x="428014"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50" name="Text Placeholder 3"/>
          <p:cNvSpPr>
            <a:spLocks noGrp="1"/>
          </p:cNvSpPr>
          <p:nvPr>
            <p:ph type="body" sz="quarter" idx="15"/>
          </p:nvPr>
        </p:nvSpPr>
        <p:spPr>
          <a:xfrm>
            <a:off x="373247" y="4708160"/>
            <a:ext cx="5457991" cy="436563"/>
          </a:xfrm>
        </p:spPr>
        <p:txBody>
          <a:bodyPr/>
          <a:lstStyle>
            <a:lvl1pPr marL="0" indent="0">
              <a:buNone/>
              <a:defRPr/>
            </a:lvl1pPr>
          </a:lstStyle>
          <a:p>
            <a:pPr lvl="0"/>
            <a:r>
              <a:rPr lang="en-US" dirty="0" smtClean="0"/>
              <a:t>Edit Master text styles</a:t>
            </a:r>
          </a:p>
        </p:txBody>
      </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26" name="Group 25"/>
          <p:cNvGrpSpPr/>
          <p:nvPr userDrawn="1"/>
        </p:nvGrpSpPr>
        <p:grpSpPr>
          <a:xfrm>
            <a:off x="6173512" y="4667538"/>
            <a:ext cx="5829626" cy="1978924"/>
            <a:chOff x="6173512" y="4667538"/>
            <a:chExt cx="5829626" cy="1978924"/>
          </a:xfrm>
        </p:grpSpPr>
        <p:sp>
          <p:nvSpPr>
            <p:cNvPr id="27" name="Snip Diagonal Corner Rectangle 26"/>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8" name="Freeform 27"/>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9" name="Snip Single Corner Rectangle 28"/>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Freeform 29"/>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1" name="Straight Connector 30"/>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Snip Diagonal Corner Rectangle 31"/>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33" name="Content Placeholder 2"/>
          <p:cNvSpPr>
            <a:spLocks noGrp="1"/>
          </p:cNvSpPr>
          <p:nvPr>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34"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158047598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 Green Boxes + Chart">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32" name="Group 31"/>
          <p:cNvGrpSpPr/>
          <p:nvPr userDrawn="1"/>
        </p:nvGrpSpPr>
        <p:grpSpPr>
          <a:xfrm>
            <a:off x="173736" y="4667538"/>
            <a:ext cx="5829626" cy="1978924"/>
            <a:chOff x="6173512" y="4667538"/>
            <a:chExt cx="5829626" cy="1978924"/>
          </a:xfrm>
        </p:grpSpPr>
        <p:sp>
          <p:nvSpPr>
            <p:cNvPr id="33" name="Snip Diagonal Corner Rectangle 32"/>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4" name="Freeform 33"/>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5" name="Snip Single Corner Rectangle 34"/>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3" name="Freeform 42"/>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44" name="Straight Connector 43"/>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nip Diagonal Corner Rectangle 44"/>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46" name="Content Placeholder 2"/>
          <p:cNvSpPr>
            <a:spLocks noGrp="1"/>
          </p:cNvSpPr>
          <p:nvPr>
            <p:ph idx="14"/>
          </p:nvPr>
        </p:nvSpPr>
        <p:spPr>
          <a:xfrm>
            <a:off x="426906"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7" name="Text Placeholder 3"/>
          <p:cNvSpPr>
            <a:spLocks noGrp="1"/>
          </p:cNvSpPr>
          <p:nvPr>
            <p:ph type="body" sz="quarter" idx="15"/>
          </p:nvPr>
        </p:nvSpPr>
        <p:spPr>
          <a:xfrm>
            <a:off x="372139" y="4708160"/>
            <a:ext cx="5457991" cy="436563"/>
          </a:xfrm>
        </p:spPr>
        <p:txBody>
          <a:bodyPr/>
          <a:lstStyle>
            <a:lvl1pPr marL="0" indent="0">
              <a:buNone/>
              <a:defRPr/>
            </a:lvl1pPr>
          </a:lstStyle>
          <a:p>
            <a:pPr lvl="0"/>
            <a:r>
              <a:rPr lang="en-US" dirty="0" smtClean="0"/>
              <a:t>Edit Master text styles</a:t>
            </a:r>
          </a:p>
        </p:txBody>
      </p:sp>
      <p:grpSp>
        <p:nvGrpSpPr>
          <p:cNvPr id="48" name="Group 47"/>
          <p:cNvGrpSpPr/>
          <p:nvPr userDrawn="1"/>
        </p:nvGrpSpPr>
        <p:grpSpPr>
          <a:xfrm>
            <a:off x="6173512" y="4667538"/>
            <a:ext cx="5829626" cy="1978924"/>
            <a:chOff x="6173512" y="4667538"/>
            <a:chExt cx="5829626" cy="1978924"/>
          </a:xfrm>
        </p:grpSpPr>
        <p:sp>
          <p:nvSpPr>
            <p:cNvPr id="49" name="Snip Diagonal Corner Rectangle 48"/>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50" name="Freeform 49"/>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51" name="Snip Single Corner Rectangle 50"/>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52" name="Freeform 51"/>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53" name="Straight Connector 52"/>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Snip Diagonal Corner Rectangle 53"/>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55" name="Content Placeholder 2"/>
          <p:cNvSpPr>
            <a:spLocks noGrp="1"/>
          </p:cNvSpPr>
          <p:nvPr>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56"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305717497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C9E386B-25D9-4BF9-BF49-B2D823696972}"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25090-2DE3-4B3D-863E-9290FEDBC775}" type="slidenum">
              <a:rPr lang="en-US" smtClean="0"/>
              <a:t>‹#›</a:t>
            </a:fld>
            <a:endParaRPr lang="en-US"/>
          </a:p>
        </p:txBody>
      </p:sp>
      <p:sp>
        <p:nvSpPr>
          <p:cNvPr id="19" name="Rectangle 18"/>
          <p:cNvSpPr/>
          <p:nvPr userDrawn="1"/>
        </p:nvSpPr>
        <p:spPr bwMode="auto">
          <a:xfrm>
            <a:off x="1594" y="6839712"/>
            <a:ext cx="12185651" cy="18288"/>
          </a:xfrm>
          <a:prstGeom prst="rect">
            <a:avLst/>
          </a:prstGeom>
          <a:gradFill flip="none" rotWithShape="1">
            <a:gsLst>
              <a:gs pos="78000">
                <a:srgbClr val="C4C4C4"/>
              </a:gs>
              <a:gs pos="0">
                <a:schemeClr val="accent4">
                  <a:lumMod val="0"/>
                  <a:lumOff val="100000"/>
                </a:schemeClr>
              </a:gs>
              <a:gs pos="60000">
                <a:schemeClr val="tx1">
                  <a:lumMod val="50000"/>
                  <a:lumOff val="50000"/>
                </a:schemeClr>
              </a:gs>
              <a:gs pos="19000">
                <a:schemeClr val="accent4">
                  <a:lumMod val="0"/>
                  <a:lumOff val="100000"/>
                </a:schemeClr>
              </a:gs>
              <a:gs pos="100000">
                <a:srgbClr val="F0F0F0"/>
              </a:gs>
              <a:gs pos="9000">
                <a:srgbClr val="DBDBDB"/>
              </a:gs>
              <a:gs pos="46819">
                <a:srgbClr val="9A9A9A"/>
              </a:gs>
              <a:gs pos="17000">
                <a:srgbClr val="6E6E6E"/>
              </a:gs>
              <a:gs pos="52000">
                <a:schemeClr val="bg2">
                  <a:lumMod val="65000"/>
                  <a:lumOff val="35000"/>
                </a:schemeClr>
              </a:gs>
              <a:gs pos="43000">
                <a:srgbClr val="D0D0D0"/>
              </a:gs>
            </a:gsLst>
            <a:lin ang="0" scaled="0"/>
            <a:tileRect/>
          </a:gradFill>
          <a:ln>
            <a:noFill/>
          </a:ln>
          <a:effectLst>
            <a:outerShdw blurRad="50800" dist="38100" dir="2700000" algn="tl" rotWithShape="0">
              <a:prstClr val="black">
                <a:alpha val="40000"/>
              </a:prstClr>
            </a:outerShdw>
          </a:effectLst>
          <a:extLst/>
        </p:spPr>
        <p:txBody>
          <a:bodyPr vert="horz" wrap="square" lIns="91416" tIns="45708" rIns="91416" bIns="45708" numCol="1" rtlCol="0" anchor="t" anchorCtr="0" compatLnSpc="1">
            <a:prstTxWarp prst="textNoShape">
              <a:avLst/>
            </a:prstTxWarp>
          </a:bodyPr>
          <a:lstStyle/>
          <a:p>
            <a:pPr marL="0" marR="0" lvl="0" indent="0" algn="l" defTabSz="914126" rtl="0" eaLnBrk="1" fontAlgn="base" latinLnBrk="0" hangingPunct="1">
              <a:lnSpc>
                <a:spcPct val="100000"/>
              </a:lnSpc>
              <a:spcBef>
                <a:spcPct val="50000"/>
              </a:spcBef>
              <a:spcAft>
                <a:spcPct val="50000"/>
              </a:spcAft>
              <a:buClrTx/>
              <a:buSzTx/>
              <a:buFontTx/>
              <a:buNone/>
              <a:tabLst/>
              <a:defRPr/>
            </a:pPr>
            <a:endParaRPr kumimoji="0" lang="en-US" sz="3199" b="1" i="0" u="none" strike="noStrike" kern="1200" cap="none" spc="0" normalizeH="0" baseline="0" noProof="0">
              <a:ln>
                <a:noFill/>
              </a:ln>
              <a:solidFill>
                <a:srgbClr val="FFFFFF"/>
              </a:solidFill>
              <a:effectLst/>
              <a:uLnTx/>
              <a:uFillTx/>
              <a:latin typeface="Candara" pitchFamily="34" charset="0"/>
              <a:ea typeface="+mn-ea"/>
              <a:cs typeface="+mn-cs"/>
            </a:endParaRPr>
          </a:p>
        </p:txBody>
      </p:sp>
    </p:spTree>
    <p:extLst>
      <p:ext uri="{BB962C8B-B14F-4D97-AF65-F5344CB8AC3E}">
        <p14:creationId xmlns:p14="http://schemas.microsoft.com/office/powerpoint/2010/main" val="292304702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9E386B-25D9-4BF9-BF49-B2D823696972}" type="datetimeFigureOut">
              <a:rPr lang="en-US" smtClean="0"/>
              <a:t>10/16/2018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925090-2DE3-4B3D-863E-9290FEDBC775}" type="slidenum">
              <a:rPr lang="en-US" smtClean="0"/>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0"/>
            <a:ext cx="12188825" cy="6858000"/>
          </a:xfrm>
          <a:prstGeom prst="rect">
            <a:avLst/>
          </a:prstGeom>
        </p:spPr>
      </p:pic>
      <p:sp>
        <p:nvSpPr>
          <p:cNvPr id="7" name="Rectangle 6"/>
          <p:cNvSpPr/>
          <p:nvPr userDrawn="1"/>
        </p:nvSpPr>
        <p:spPr bwMode="auto">
          <a:xfrm>
            <a:off x="1595" y="6839712"/>
            <a:ext cx="12185651" cy="18288"/>
          </a:xfrm>
          <a:prstGeom prst="rect">
            <a:avLst/>
          </a:prstGeom>
          <a:gradFill flip="none" rotWithShape="1">
            <a:gsLst>
              <a:gs pos="78000">
                <a:srgbClr val="C4C4C4"/>
              </a:gs>
              <a:gs pos="0">
                <a:schemeClr val="accent4">
                  <a:lumMod val="0"/>
                  <a:lumOff val="100000"/>
                </a:schemeClr>
              </a:gs>
              <a:gs pos="60000">
                <a:schemeClr val="tx1">
                  <a:lumMod val="50000"/>
                  <a:lumOff val="50000"/>
                </a:schemeClr>
              </a:gs>
              <a:gs pos="19000">
                <a:schemeClr val="accent4">
                  <a:lumMod val="0"/>
                  <a:lumOff val="100000"/>
                </a:schemeClr>
              </a:gs>
              <a:gs pos="100000">
                <a:srgbClr val="F0F0F0"/>
              </a:gs>
              <a:gs pos="9000">
                <a:srgbClr val="DBDBDB"/>
              </a:gs>
              <a:gs pos="46819">
                <a:srgbClr val="9A9A9A"/>
              </a:gs>
              <a:gs pos="17000">
                <a:srgbClr val="6E6E6E"/>
              </a:gs>
              <a:gs pos="52000">
                <a:schemeClr val="bg2">
                  <a:lumMod val="65000"/>
                  <a:lumOff val="35000"/>
                </a:schemeClr>
              </a:gs>
              <a:gs pos="43000">
                <a:srgbClr val="D0D0D0"/>
              </a:gs>
            </a:gsLst>
            <a:lin ang="0" scaled="0"/>
            <a:tileRect/>
          </a:gradFill>
          <a:ln>
            <a:noFill/>
          </a:ln>
          <a:effectLst>
            <a:outerShdw blurRad="50800" dist="38100" dir="2700000" algn="tl" rotWithShape="0">
              <a:prstClr val="black">
                <a:alpha val="40000"/>
              </a:prstClr>
            </a:outerShdw>
          </a:effectLst>
          <a:extLst/>
        </p:spPr>
        <p:txBody>
          <a:bodyPr vert="horz" wrap="square" lIns="91392" tIns="45696" rIns="91392" bIns="45696" numCol="1" rtlCol="0" anchor="t" anchorCtr="0" compatLnSpc="1">
            <a:prstTxWarp prst="textNoShape">
              <a:avLst/>
            </a:prstTxWarp>
          </a:bodyPr>
          <a:lstStyle/>
          <a:p>
            <a:pPr marL="0" marR="0" lvl="0" indent="0" algn="l" defTabSz="913852" rtl="0" eaLnBrk="1" fontAlgn="base" latinLnBrk="0" hangingPunct="1">
              <a:lnSpc>
                <a:spcPct val="100000"/>
              </a:lnSpc>
              <a:spcBef>
                <a:spcPct val="50000"/>
              </a:spcBef>
              <a:spcAft>
                <a:spcPct val="50000"/>
              </a:spcAft>
              <a:buClrTx/>
              <a:buSzTx/>
              <a:buFontTx/>
              <a:buNone/>
              <a:tabLst/>
              <a:defRPr/>
            </a:pPr>
            <a:endParaRPr kumimoji="0" lang="en-US" sz="3198" b="1" i="0" u="none" strike="noStrike" kern="1200" cap="none" spc="0" normalizeH="0" baseline="0" noProof="0">
              <a:ln>
                <a:noFill/>
              </a:ln>
              <a:solidFill>
                <a:srgbClr val="FFFFFF"/>
              </a:solidFill>
              <a:effectLst/>
              <a:uLnTx/>
              <a:uFillTx/>
              <a:latin typeface="Candara" pitchFamily="34" charset="0"/>
              <a:ea typeface="+mn-ea"/>
              <a:cs typeface="+mn-cs"/>
            </a:endParaRPr>
          </a:p>
        </p:txBody>
      </p:sp>
      <p:grpSp>
        <p:nvGrpSpPr>
          <p:cNvPr id="8" name="Group 7"/>
          <p:cNvGrpSpPr/>
          <p:nvPr userDrawn="1"/>
        </p:nvGrpSpPr>
        <p:grpSpPr>
          <a:xfrm>
            <a:off x="-84630" y="54592"/>
            <a:ext cx="12378060" cy="668739"/>
            <a:chOff x="-84652" y="54589"/>
            <a:chExt cx="12381284" cy="668739"/>
          </a:xfrm>
        </p:grpSpPr>
        <p:sp>
          <p:nvSpPr>
            <p:cNvPr id="9" name="Rectangle 8"/>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8" b="1" kern="0">
                <a:solidFill>
                  <a:srgbClr val="FFFFFF"/>
                </a:solidFill>
                <a:latin typeface="Candara"/>
                <a:cs typeface="Arial" charset="0"/>
              </a:endParaRPr>
            </a:p>
          </p:txBody>
        </p:sp>
        <p:sp>
          <p:nvSpPr>
            <p:cNvPr id="10" name="Freeform 9"/>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8"/>
            </a:p>
          </p:txBody>
        </p:sp>
        <p:sp>
          <p:nvSpPr>
            <p:cNvPr id="11" name="Rectangle 10"/>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8" b="1" kern="0">
                <a:solidFill>
                  <a:srgbClr val="FFFFFF"/>
                </a:solidFill>
                <a:latin typeface="Candara"/>
                <a:cs typeface="Arial" charset="0"/>
              </a:endParaRPr>
            </a:p>
          </p:txBody>
        </p:sp>
      </p:grpSp>
      <p:sp>
        <p:nvSpPr>
          <p:cNvPr id="12" name="Title 1"/>
          <p:cNvSpPr txBox="1">
            <a:spLocks/>
          </p:cNvSpPr>
          <p:nvPr userDrawn="1"/>
        </p:nvSpPr>
        <p:spPr>
          <a:xfrm>
            <a:off x="283463" y="137167"/>
            <a:ext cx="11644679" cy="521979"/>
          </a:xfrm>
          <a:prstGeom prst="rect">
            <a:avLst/>
          </a:prstGeom>
        </p:spPr>
        <p:txBody>
          <a:bodyPr vert="horz" lIns="91416" tIns="45708" rIns="91416" bIns="45708" rtlCol="0" anchor="ctr">
            <a:noAutofit/>
          </a:bodyPr>
          <a:lstStyle>
            <a:lvl1pPr algn="l" defTabSz="914126" rtl="0" eaLnBrk="1" latinLnBrk="0" hangingPunct="1">
              <a:lnSpc>
                <a:spcPct val="90000"/>
              </a:lnSpc>
              <a:spcBef>
                <a:spcPct val="0"/>
              </a:spcBef>
              <a:buNone/>
              <a:defRPr lang="en-US" sz="3999" kern="1200" dirty="0">
                <a:solidFill>
                  <a:srgbClr val="FFFFFF"/>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stStyle>
          <a:p>
            <a:pPr fontAlgn="auto">
              <a:spcAft>
                <a:spcPts val="0"/>
              </a:spcAft>
            </a:pPr>
            <a:r>
              <a:rPr lang="en-US" sz="3999" b="0" dirty="0" smtClean="0"/>
              <a:t>Click to edit Master title style</a:t>
            </a:r>
            <a:endParaRPr lang="en-US" sz="3999" b="0" dirty="0"/>
          </a:p>
        </p:txBody>
      </p:sp>
    </p:spTree>
    <p:extLst>
      <p:ext uri="{BB962C8B-B14F-4D97-AF65-F5344CB8AC3E}">
        <p14:creationId xmlns:p14="http://schemas.microsoft.com/office/powerpoint/2010/main" val="391011831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Chart, Photo, Bullets">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0" name="Picture Placeholder 15"/>
          <p:cNvSpPr>
            <a:spLocks noGrp="1"/>
          </p:cNvSpPr>
          <p:nvPr>
            <p:ph type="pic" sz="quarter" idx="15"/>
          </p:nvPr>
        </p:nvSpPr>
        <p:spPr>
          <a:xfrm>
            <a:off x="6378654" y="1063625"/>
            <a:ext cx="5292933" cy="3327400"/>
          </a:xfrm>
        </p:spPr>
        <p:txBody>
          <a:bodyPr/>
          <a:lstStyle/>
          <a:p>
            <a:endParaRPr lang="en-US"/>
          </a:p>
        </p:txBody>
      </p:sp>
      <p:sp>
        <p:nvSpPr>
          <p:cNvPr id="10" name="Chart Placeholder 9"/>
          <p:cNvSpPr>
            <a:spLocks noGrp="1"/>
          </p:cNvSpPr>
          <p:nvPr>
            <p:ph type="chart" sz="quarter" idx="16"/>
          </p:nvPr>
        </p:nvSpPr>
        <p:spPr>
          <a:xfrm>
            <a:off x="478827" y="1105675"/>
            <a:ext cx="5175489" cy="3136716"/>
          </a:xfrm>
        </p:spPr>
        <p:txBody>
          <a:bodyPr/>
          <a:lstStyle/>
          <a:p>
            <a:endParaRPr lang="en-US"/>
          </a:p>
        </p:txBody>
      </p:sp>
      <p:grpSp>
        <p:nvGrpSpPr>
          <p:cNvPr id="60" name="Group 59"/>
          <p:cNvGrpSpPr/>
          <p:nvPr userDrawn="1"/>
        </p:nvGrpSpPr>
        <p:grpSpPr>
          <a:xfrm>
            <a:off x="177377" y="4667538"/>
            <a:ext cx="5826077" cy="1978924"/>
            <a:chOff x="177418" y="4667538"/>
            <a:chExt cx="5827595" cy="1978924"/>
          </a:xfrm>
        </p:grpSpPr>
        <p:sp>
          <p:nvSpPr>
            <p:cNvPr id="61" name="Snip Diagonal Corner Rectangle 60"/>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62" name="Snip Single Corner Rectangle 61"/>
            <p:cNvSpPr/>
            <p:nvPr userDrawn="1"/>
          </p:nvSpPr>
          <p:spPr>
            <a:xfrm>
              <a:off x="180975" y="4676775"/>
              <a:ext cx="5819775" cy="466725"/>
            </a:xfrm>
            <a:prstGeom prst="snip1Rect">
              <a:avLst>
                <a:gd name="adj" fmla="val 35816"/>
              </a:avLst>
            </a:prstGeom>
            <a:gradFill flip="none" rotWithShape="1">
              <a:gsLst>
                <a:gs pos="100000">
                  <a:srgbClr val="FF0000"/>
                </a:gs>
                <a:gs pos="94000">
                  <a:srgbClr val="FF6600"/>
                </a:gs>
                <a:gs pos="24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63" name="Freeform 62"/>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64" name="Freeform 63"/>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65" name="Straight Connector 64"/>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Snip Diagonal Corner Rectangle 65"/>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67" name="Content Placeholder 2"/>
          <p:cNvSpPr>
            <a:spLocks noGrp="1"/>
          </p:cNvSpPr>
          <p:nvPr>
            <p:ph idx="10"/>
          </p:nvPr>
        </p:nvSpPr>
        <p:spPr>
          <a:xfrm>
            <a:off x="292374" y="5226194"/>
            <a:ext cx="5884682"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68" name="Text Placeholder 3"/>
          <p:cNvSpPr>
            <a:spLocks noGrp="1"/>
          </p:cNvSpPr>
          <p:nvPr>
            <p:ph type="body" sz="quarter" idx="11"/>
          </p:nvPr>
        </p:nvSpPr>
        <p:spPr>
          <a:xfrm>
            <a:off x="262470" y="4708160"/>
            <a:ext cx="5457991" cy="436563"/>
          </a:xfrm>
        </p:spPr>
        <p:txBody>
          <a:bodyPr/>
          <a:lstStyle>
            <a:lvl1pPr marL="0" indent="0">
              <a:buNone/>
              <a:defRPr>
                <a:solidFill>
                  <a:schemeClr val="tx1"/>
                </a:solidFill>
                <a:effectLst/>
              </a:defRPr>
            </a:lvl1pPr>
          </a:lstStyle>
          <a:p>
            <a:pPr lvl="0"/>
            <a:r>
              <a:rPr lang="en-US" dirty="0" smtClean="0"/>
              <a:t>Edit Master text styles</a:t>
            </a:r>
          </a:p>
        </p:txBody>
      </p:sp>
      <p:grpSp>
        <p:nvGrpSpPr>
          <p:cNvPr id="69" name="Group 68"/>
          <p:cNvGrpSpPr/>
          <p:nvPr userDrawn="1"/>
        </p:nvGrpSpPr>
        <p:grpSpPr>
          <a:xfrm>
            <a:off x="6177061" y="4667538"/>
            <a:ext cx="5826077" cy="1978924"/>
            <a:chOff x="6178664" y="4667538"/>
            <a:chExt cx="5827595" cy="1978924"/>
          </a:xfrm>
        </p:grpSpPr>
        <p:sp>
          <p:nvSpPr>
            <p:cNvPr id="70" name="Snip Diagonal Corner Rectangle 69"/>
            <p:cNvSpPr/>
            <p:nvPr/>
          </p:nvSpPr>
          <p:spPr>
            <a:xfrm>
              <a:off x="6178664" y="4675946"/>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71" name="Snip Single Corner Rectangle 70"/>
            <p:cNvSpPr/>
            <p:nvPr userDrawn="1"/>
          </p:nvSpPr>
          <p:spPr>
            <a:xfrm>
              <a:off x="6181725" y="4676775"/>
              <a:ext cx="5819775" cy="470535"/>
            </a:xfrm>
            <a:prstGeom prst="snip1Rect">
              <a:avLst>
                <a:gd name="adj" fmla="val 35816"/>
              </a:avLst>
            </a:prstGeom>
            <a:gradFill flip="none" rotWithShape="1">
              <a:gsLst>
                <a:gs pos="100000">
                  <a:srgbClr val="2AA82A"/>
                </a:gs>
                <a:gs pos="0">
                  <a:srgbClr val="33CC33"/>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72" name="Freeform 71"/>
            <p:cNvSpPr/>
            <p:nvPr/>
          </p:nvSpPr>
          <p:spPr>
            <a:xfrm>
              <a:off x="6180942"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73" name="Freeform 72"/>
            <p:cNvSpPr/>
            <p:nvPr/>
          </p:nvSpPr>
          <p:spPr>
            <a:xfrm rot="10800000">
              <a:off x="9688417"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74" name="Straight Connector 73"/>
            <p:cNvCxnSpPr/>
            <p:nvPr userDrawn="1"/>
          </p:nvCxnSpPr>
          <p:spPr>
            <a:xfrm>
              <a:off x="6178665"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Snip Diagonal Corner Rectangle 74"/>
            <p:cNvSpPr/>
            <p:nvPr/>
          </p:nvSpPr>
          <p:spPr>
            <a:xfrm>
              <a:off x="6178664"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76" name="Content Placeholder 2"/>
          <p:cNvSpPr>
            <a:spLocks noGrp="1"/>
          </p:cNvSpPr>
          <p:nvPr>
            <p:ph idx="12"/>
          </p:nvPr>
        </p:nvSpPr>
        <p:spPr>
          <a:xfrm>
            <a:off x="6265939" y="5226194"/>
            <a:ext cx="5922886"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77" name="Text Placeholder 3"/>
          <p:cNvSpPr>
            <a:spLocks noGrp="1"/>
          </p:cNvSpPr>
          <p:nvPr>
            <p:ph type="body" sz="quarter" idx="13"/>
          </p:nvPr>
        </p:nvSpPr>
        <p:spPr>
          <a:xfrm>
            <a:off x="6263415" y="4708160"/>
            <a:ext cx="5457991" cy="436563"/>
          </a:xfrm>
        </p:spPr>
        <p:txBody>
          <a:bodyPr/>
          <a:lstStyle>
            <a:lvl1pPr marL="0" indent="0">
              <a:buNone/>
              <a:defRPr>
                <a:solidFill>
                  <a:schemeClr val="tx1"/>
                </a:solidFill>
                <a:effectLst/>
              </a:defRPr>
            </a:lvl1pPr>
          </a:lstStyle>
          <a:p>
            <a:pPr lvl="0"/>
            <a:r>
              <a:rPr lang="en-US" dirty="0" smtClean="0"/>
              <a:t>Edit Master text styles</a:t>
            </a:r>
          </a:p>
        </p:txBody>
      </p:sp>
    </p:spTree>
    <p:extLst>
      <p:ext uri="{BB962C8B-B14F-4D97-AF65-F5344CB8AC3E}">
        <p14:creationId xmlns:p14="http://schemas.microsoft.com/office/powerpoint/2010/main" val="155709753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Chart, Photo, Bullets">
    <p:spTree>
      <p:nvGrpSpPr>
        <p:cNvPr id="1" name=""/>
        <p:cNvGrpSpPr/>
        <p:nvPr/>
      </p:nvGrpSpPr>
      <p:grpSpPr>
        <a:xfrm>
          <a:off x="0" y="0"/>
          <a:ext cx="0" cy="0"/>
          <a:chOff x="0" y="0"/>
          <a:chExt cx="0" cy="0"/>
        </a:xfrm>
      </p:grpSpPr>
      <p:grpSp>
        <p:nvGrpSpPr>
          <p:cNvPr id="43" name="Group 42"/>
          <p:cNvGrpSpPr/>
          <p:nvPr userDrawn="1"/>
        </p:nvGrpSpPr>
        <p:grpSpPr>
          <a:xfrm>
            <a:off x="6170218" y="929504"/>
            <a:ext cx="5825283" cy="3525539"/>
            <a:chOff x="5732059" y="1481920"/>
            <a:chExt cx="5827594" cy="4550389"/>
          </a:xfrm>
        </p:grpSpPr>
        <p:sp>
          <p:nvSpPr>
            <p:cNvPr id="45" name="Snip Diagonal Corner Rectangle 44"/>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46" name="Freeform 45"/>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47" name="Snip Diagonal Corner Rectangle 46"/>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48" name="Freeform 47"/>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hart Placeholder 9"/>
          <p:cNvSpPr>
            <a:spLocks noGrp="1"/>
          </p:cNvSpPr>
          <p:nvPr userDrawn="1">
            <p:ph type="chart" sz="quarter" idx="16"/>
          </p:nvPr>
        </p:nvSpPr>
        <p:spPr>
          <a:xfrm>
            <a:off x="478827" y="1105675"/>
            <a:ext cx="5175489" cy="3136716"/>
          </a:xfrm>
        </p:spPr>
        <p:txBody>
          <a:bodyPr/>
          <a:lstStyle/>
          <a:p>
            <a:endParaRPr lang="en-US"/>
          </a:p>
        </p:txBody>
      </p:sp>
      <p:grpSp>
        <p:nvGrpSpPr>
          <p:cNvPr id="51" name="Group 50"/>
          <p:cNvGrpSpPr/>
          <p:nvPr userDrawn="1"/>
        </p:nvGrpSpPr>
        <p:grpSpPr>
          <a:xfrm>
            <a:off x="177377" y="4667538"/>
            <a:ext cx="5826077" cy="1978924"/>
            <a:chOff x="177418" y="4667538"/>
            <a:chExt cx="5827595" cy="1978924"/>
          </a:xfrm>
        </p:grpSpPr>
        <p:sp>
          <p:nvSpPr>
            <p:cNvPr id="52" name="Snip Diagonal Corner Rectangle 51"/>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53" name="Snip Single Corner Rectangle 52"/>
            <p:cNvSpPr/>
            <p:nvPr userDrawn="1"/>
          </p:nvSpPr>
          <p:spPr>
            <a:xfrm>
              <a:off x="180975" y="4676775"/>
              <a:ext cx="5819775" cy="466725"/>
            </a:xfrm>
            <a:prstGeom prst="snip1Rect">
              <a:avLst>
                <a:gd name="adj" fmla="val 35816"/>
              </a:avLst>
            </a:prstGeom>
            <a:gradFill flip="none" rotWithShape="1">
              <a:gsLst>
                <a:gs pos="100000">
                  <a:srgbClr val="FF0000"/>
                </a:gs>
                <a:gs pos="94000">
                  <a:srgbClr val="FF6600"/>
                </a:gs>
                <a:gs pos="24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54" name="Freeform 53"/>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55" name="Freeform 54"/>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56" name="Straight Connector 55"/>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Snip Diagonal Corner Rectangle 56"/>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58" name="Content Placeholder 2"/>
          <p:cNvSpPr>
            <a:spLocks noGrp="1"/>
          </p:cNvSpPr>
          <p:nvPr>
            <p:ph idx="10"/>
          </p:nvPr>
        </p:nvSpPr>
        <p:spPr>
          <a:xfrm>
            <a:off x="292374" y="5226194"/>
            <a:ext cx="5699708"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59" name="Text Placeholder 3"/>
          <p:cNvSpPr>
            <a:spLocks noGrp="1"/>
          </p:cNvSpPr>
          <p:nvPr>
            <p:ph type="body" sz="quarter" idx="11"/>
          </p:nvPr>
        </p:nvSpPr>
        <p:spPr>
          <a:xfrm>
            <a:off x="262470" y="4708160"/>
            <a:ext cx="5457991" cy="436563"/>
          </a:xfrm>
        </p:spPr>
        <p:txBody>
          <a:bodyPr/>
          <a:lstStyle>
            <a:lvl1pPr marL="0" indent="0">
              <a:buNone/>
              <a:defRPr b="1">
                <a:solidFill>
                  <a:schemeClr val="bg1"/>
                </a:solidFill>
                <a:effectLst/>
              </a:defRPr>
            </a:lvl1pPr>
          </a:lstStyle>
          <a:p>
            <a:pPr lvl="0"/>
            <a:r>
              <a:rPr lang="en-US" dirty="0" smtClean="0"/>
              <a:t>Edit Master text styles</a:t>
            </a:r>
          </a:p>
        </p:txBody>
      </p:sp>
      <p:grpSp>
        <p:nvGrpSpPr>
          <p:cNvPr id="60" name="Group 59"/>
          <p:cNvGrpSpPr/>
          <p:nvPr userDrawn="1"/>
        </p:nvGrpSpPr>
        <p:grpSpPr>
          <a:xfrm>
            <a:off x="6177061" y="4667538"/>
            <a:ext cx="5826077" cy="1978924"/>
            <a:chOff x="6178664" y="4667538"/>
            <a:chExt cx="5827595" cy="1978924"/>
          </a:xfrm>
        </p:grpSpPr>
        <p:sp>
          <p:nvSpPr>
            <p:cNvPr id="61" name="Snip Diagonal Corner Rectangle 60"/>
            <p:cNvSpPr/>
            <p:nvPr/>
          </p:nvSpPr>
          <p:spPr>
            <a:xfrm>
              <a:off x="6178664" y="4675946"/>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62" name="Snip Single Corner Rectangle 61"/>
            <p:cNvSpPr/>
            <p:nvPr userDrawn="1"/>
          </p:nvSpPr>
          <p:spPr>
            <a:xfrm>
              <a:off x="6181725" y="4676775"/>
              <a:ext cx="5819775" cy="470535"/>
            </a:xfrm>
            <a:prstGeom prst="snip1Rect">
              <a:avLst>
                <a:gd name="adj" fmla="val 35816"/>
              </a:avLst>
            </a:prstGeom>
            <a:gradFill flip="none" rotWithShape="1">
              <a:gsLst>
                <a:gs pos="100000">
                  <a:srgbClr val="2AA82A"/>
                </a:gs>
                <a:gs pos="0">
                  <a:srgbClr val="33CC33"/>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63" name="Freeform 62"/>
            <p:cNvSpPr/>
            <p:nvPr/>
          </p:nvSpPr>
          <p:spPr>
            <a:xfrm>
              <a:off x="6180942"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64" name="Freeform 63"/>
            <p:cNvSpPr/>
            <p:nvPr/>
          </p:nvSpPr>
          <p:spPr>
            <a:xfrm rot="10800000">
              <a:off x="9688417"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65" name="Straight Connector 64"/>
            <p:cNvCxnSpPr/>
            <p:nvPr userDrawn="1"/>
          </p:nvCxnSpPr>
          <p:spPr>
            <a:xfrm>
              <a:off x="6178665"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Snip Diagonal Corner Rectangle 65"/>
            <p:cNvSpPr/>
            <p:nvPr/>
          </p:nvSpPr>
          <p:spPr>
            <a:xfrm>
              <a:off x="6178664"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67" name="Content Placeholder 2"/>
          <p:cNvSpPr>
            <a:spLocks noGrp="1"/>
          </p:cNvSpPr>
          <p:nvPr>
            <p:ph idx="12"/>
          </p:nvPr>
        </p:nvSpPr>
        <p:spPr>
          <a:xfrm>
            <a:off x="6265939" y="5226194"/>
            <a:ext cx="5922886"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68" name="Text Placeholder 3"/>
          <p:cNvSpPr>
            <a:spLocks noGrp="1"/>
          </p:cNvSpPr>
          <p:nvPr>
            <p:ph type="body" sz="quarter" idx="13"/>
          </p:nvPr>
        </p:nvSpPr>
        <p:spPr>
          <a:xfrm>
            <a:off x="6263415" y="4708160"/>
            <a:ext cx="5457991" cy="436563"/>
          </a:xfrm>
        </p:spPr>
        <p:txBody>
          <a:bodyPr/>
          <a:lstStyle>
            <a:lvl1pPr marL="0" indent="0">
              <a:buNone/>
              <a:defRPr>
                <a:solidFill>
                  <a:schemeClr val="tx1"/>
                </a:solidFill>
                <a:effectLst/>
              </a:defRPr>
            </a:lvl1pPr>
          </a:lstStyle>
          <a:p>
            <a:pPr lvl="0"/>
            <a:r>
              <a:rPr lang="en-US" dirty="0" smtClean="0"/>
              <a:t>Edit Master text styles</a:t>
            </a:r>
          </a:p>
        </p:txBody>
      </p:sp>
    </p:spTree>
    <p:extLst>
      <p:ext uri="{BB962C8B-B14F-4D97-AF65-F5344CB8AC3E}">
        <p14:creationId xmlns:p14="http://schemas.microsoft.com/office/powerpoint/2010/main" val="343522304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Chart, Photo, Bullets">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77377"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2" name="Content Placeholder 2"/>
          <p:cNvSpPr>
            <a:spLocks noGrp="1"/>
          </p:cNvSpPr>
          <p:nvPr userDrawn="1">
            <p:ph idx="10"/>
          </p:nvPr>
        </p:nvSpPr>
        <p:spPr>
          <a:xfrm>
            <a:off x="422974" y="5226194"/>
            <a:ext cx="5754087"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grpSp>
        <p:nvGrpSpPr>
          <p:cNvPr id="33" name="Group 32"/>
          <p:cNvGrpSpPr/>
          <p:nvPr userDrawn="1"/>
        </p:nvGrpSpPr>
        <p:grpSpPr>
          <a:xfrm>
            <a:off x="6177061" y="4667538"/>
            <a:ext cx="5826077" cy="1978924"/>
            <a:chOff x="286602" y="4517410"/>
            <a:chExt cx="5827595" cy="1978924"/>
          </a:xfrm>
        </p:grpSpPr>
        <p:sp>
          <p:nvSpPr>
            <p:cNvPr id="34" name="Snip Diagonal Corner Rectangle 33"/>
            <p:cNvSpPr/>
            <p:nvPr/>
          </p:nvSpPr>
          <p:spPr>
            <a:xfrm>
              <a:off x="286602" y="4525818"/>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5" name="Freeform 34"/>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6" name="Freeform 35"/>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7" name="Straight Connector 36"/>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39" name="Content Placeholder 2"/>
          <p:cNvSpPr>
            <a:spLocks noGrp="1"/>
          </p:cNvSpPr>
          <p:nvPr>
            <p:ph idx="12"/>
          </p:nvPr>
        </p:nvSpPr>
        <p:spPr>
          <a:xfrm>
            <a:off x="6422657" y="5226194"/>
            <a:ext cx="5766173"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50" name="Picture Placeholder 15"/>
          <p:cNvSpPr>
            <a:spLocks noGrp="1"/>
          </p:cNvSpPr>
          <p:nvPr>
            <p:ph type="pic" sz="quarter" idx="15"/>
          </p:nvPr>
        </p:nvSpPr>
        <p:spPr>
          <a:xfrm>
            <a:off x="6378654" y="1063625"/>
            <a:ext cx="5292933" cy="3327400"/>
          </a:xfrm>
        </p:spPr>
        <p:txBody>
          <a:bodyPr/>
          <a:lstStyle/>
          <a:p>
            <a:endParaRPr lang="en-US"/>
          </a:p>
        </p:txBody>
      </p:sp>
      <p:sp>
        <p:nvSpPr>
          <p:cNvPr id="10" name="Chart Placeholder 9"/>
          <p:cNvSpPr>
            <a:spLocks noGrp="1"/>
          </p:cNvSpPr>
          <p:nvPr>
            <p:ph type="chart" sz="quarter" idx="16"/>
          </p:nvPr>
        </p:nvSpPr>
        <p:spPr>
          <a:xfrm>
            <a:off x="478827" y="1105675"/>
            <a:ext cx="5175489" cy="3136716"/>
          </a:xfrm>
        </p:spPr>
        <p:txBody>
          <a:bodyPr/>
          <a:lstStyle/>
          <a:p>
            <a:endParaRPr lang="en-US"/>
          </a:p>
        </p:txBody>
      </p:sp>
    </p:spTree>
    <p:extLst>
      <p:ext uri="{BB962C8B-B14F-4D97-AF65-F5344CB8AC3E}">
        <p14:creationId xmlns:p14="http://schemas.microsoft.com/office/powerpoint/2010/main" val="37003135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2_Title Only">
    <p:spTree>
      <p:nvGrpSpPr>
        <p:cNvPr id="1" name=""/>
        <p:cNvGrpSpPr/>
        <p:nvPr/>
      </p:nvGrpSpPr>
      <p:grpSpPr>
        <a:xfrm>
          <a:off x="0" y="0"/>
          <a:ext cx="0" cy="0"/>
          <a:chOff x="0" y="0"/>
          <a:chExt cx="0" cy="0"/>
        </a:xfrm>
      </p:grpSpPr>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82139"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2" name="Content Placeholder 2"/>
          <p:cNvSpPr>
            <a:spLocks noGrp="1"/>
          </p:cNvSpPr>
          <p:nvPr userDrawn="1">
            <p:ph idx="10"/>
          </p:nvPr>
        </p:nvSpPr>
        <p:spPr>
          <a:xfrm>
            <a:off x="427731" y="5226194"/>
            <a:ext cx="5749968"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72968" y="4708160"/>
            <a:ext cx="5457991" cy="436563"/>
          </a:xfrm>
        </p:spPr>
        <p:txBody>
          <a:bodyPr/>
          <a:lstStyle>
            <a:lvl1pPr marL="0" indent="0">
              <a:buNone/>
              <a:defRPr/>
            </a:lvl1pPr>
          </a:lstStyle>
          <a:p>
            <a:pPr lvl="0"/>
            <a:r>
              <a:rPr lang="en-US" dirty="0" smtClean="0"/>
              <a:t>Edit Master text styles</a:t>
            </a:r>
          </a:p>
        </p:txBody>
      </p:sp>
      <p:grpSp>
        <p:nvGrpSpPr>
          <p:cNvPr id="3" name="Group 2"/>
          <p:cNvGrpSpPr/>
          <p:nvPr userDrawn="1"/>
        </p:nvGrpSpPr>
        <p:grpSpPr>
          <a:xfrm>
            <a:off x="6175427" y="4667538"/>
            <a:ext cx="5826077" cy="1978924"/>
            <a:chOff x="6196082" y="4667538"/>
            <a:chExt cx="5827595" cy="1978924"/>
          </a:xfrm>
        </p:grpSpPr>
        <p:sp>
          <p:nvSpPr>
            <p:cNvPr id="34" name="Snip Diagonal Corner Rectangle 33"/>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5" name="Freeform 34"/>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6" name="Freeform 35"/>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7" name="Straight Connector 36"/>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39" name="Content Placeholder 2"/>
          <p:cNvSpPr>
            <a:spLocks noGrp="1"/>
          </p:cNvSpPr>
          <p:nvPr userDrawn="1">
            <p:ph idx="12"/>
          </p:nvPr>
        </p:nvSpPr>
        <p:spPr>
          <a:xfrm>
            <a:off x="6421023" y="5226194"/>
            <a:ext cx="5767807" cy="1631806"/>
          </a:xfrm>
        </p:spPr>
        <p:txBody>
          <a:bodyPr/>
          <a:lstStyle>
            <a:lvl1pPr marL="231705" indent="-231705">
              <a:buClr>
                <a:srgbClr val="FF0000"/>
              </a:buClr>
              <a:defRPr sz="2399" b="0">
                <a:solidFill>
                  <a:schemeClr val="bg1"/>
                </a:solidFill>
                <a:effectLst>
                  <a:outerShdw blurRad="38100" dist="38100" dir="2700000" algn="tl">
                    <a:srgbClr val="000000">
                      <a:alpha val="43137"/>
                    </a:srgbClr>
                  </a:outerShdw>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userDrawn="1">
            <p:ph type="body" sz="quarter" idx="13"/>
          </p:nvPr>
        </p:nvSpPr>
        <p:spPr>
          <a:xfrm>
            <a:off x="6366256"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110805199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7_Title Only">
    <p:spTree>
      <p:nvGrpSpPr>
        <p:cNvPr id="1" name=""/>
        <p:cNvGrpSpPr/>
        <p:nvPr/>
      </p:nvGrpSpPr>
      <p:grpSpPr>
        <a:xfrm>
          <a:off x="0" y="0"/>
          <a:ext cx="0" cy="0"/>
          <a:chOff x="0" y="0"/>
          <a:chExt cx="0" cy="0"/>
        </a:xfrm>
      </p:grpSpPr>
      <p:grpSp>
        <p:nvGrpSpPr>
          <p:cNvPr id="28" name="Group 27"/>
          <p:cNvGrpSpPr/>
          <p:nvPr userDrawn="1"/>
        </p:nvGrpSpPr>
        <p:grpSpPr>
          <a:xfrm>
            <a:off x="181148" y="4667538"/>
            <a:ext cx="5826077" cy="1978924"/>
            <a:chOff x="6196082" y="4667538"/>
            <a:chExt cx="5827595" cy="1978924"/>
          </a:xfrm>
        </p:grpSpPr>
        <p:sp>
          <p:nvSpPr>
            <p:cNvPr id="29" name="Snip Diagonal Corner Rectangle 28"/>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0" name="Freeform 29"/>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1" name="Freeform 30"/>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3" name="Straight Connector 32"/>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Snip Diagonal Corner Rectangle 40"/>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40382" y="5226204"/>
            <a:ext cx="4802761" cy="1174609"/>
          </a:xfrm>
        </p:spPr>
        <p:txBody>
          <a:bodyPr/>
          <a:lstStyle>
            <a:lvl1pPr marL="231705" indent="-231705">
              <a:buClr>
                <a:srgbClr val="FF0000"/>
              </a:buClr>
              <a:defRPr sz="2399" b="0">
                <a:solidFill>
                  <a:schemeClr val="bg1"/>
                </a:solidFill>
                <a:effectLst>
                  <a:outerShdw blurRad="38100" dist="38100" dir="2700000" algn="tl">
                    <a:srgbClr val="000000">
                      <a:alpha val="43137"/>
                    </a:srgbClr>
                  </a:outerShdw>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85620" y="4708160"/>
            <a:ext cx="5457991" cy="436563"/>
          </a:xfrm>
        </p:spPr>
        <p:txBody>
          <a:bodyPr/>
          <a:lstStyle>
            <a:lvl1pPr marL="0" indent="0">
              <a:buNone/>
              <a:defRPr/>
            </a:lvl1pPr>
          </a:lstStyle>
          <a:p>
            <a:pPr lvl="0"/>
            <a:r>
              <a:rPr lang="en-US" dirty="0" smtClean="0"/>
              <a:t>Edit Master text styles</a:t>
            </a:r>
          </a:p>
        </p:txBody>
      </p:sp>
      <p:grpSp>
        <p:nvGrpSpPr>
          <p:cNvPr id="3" name="Group 2"/>
          <p:cNvGrpSpPr/>
          <p:nvPr userDrawn="1"/>
        </p:nvGrpSpPr>
        <p:grpSpPr>
          <a:xfrm>
            <a:off x="6176990" y="4667538"/>
            <a:ext cx="5826077" cy="1978924"/>
            <a:chOff x="6196082" y="4667538"/>
            <a:chExt cx="5827595" cy="1978924"/>
          </a:xfrm>
        </p:grpSpPr>
        <p:sp>
          <p:nvSpPr>
            <p:cNvPr id="34" name="Snip Diagonal Corner Rectangle 33"/>
            <p:cNvSpPr/>
            <p:nvPr/>
          </p:nvSpPr>
          <p:spPr>
            <a:xfrm>
              <a:off x="6196082" y="4675946"/>
              <a:ext cx="5827594" cy="1970516"/>
            </a:xfrm>
            <a:prstGeom prst="snip2DiagRect">
              <a:avLst>
                <a:gd name="adj1" fmla="val 0"/>
                <a:gd name="adj2" fmla="val 8534"/>
              </a:avLst>
            </a:prstGeom>
            <a:gradFill flip="none" rotWithShape="1">
              <a:gsLst>
                <a:gs pos="0">
                  <a:srgbClr val="0066FF"/>
                </a:gs>
                <a:gs pos="100000">
                  <a:srgbClr val="0066FF"/>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5" name="Freeform 34"/>
            <p:cNvSpPr/>
            <p:nvPr/>
          </p:nvSpPr>
          <p:spPr>
            <a:xfrm>
              <a:off x="6198360"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6" name="Freeform 35"/>
            <p:cNvSpPr/>
            <p:nvPr/>
          </p:nvSpPr>
          <p:spPr>
            <a:xfrm rot="10800000">
              <a:off x="9705835"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7" name="Straight Connector 36"/>
            <p:cNvCxnSpPr/>
            <p:nvPr userDrawn="1"/>
          </p:nvCxnSpPr>
          <p:spPr>
            <a:xfrm>
              <a:off x="6196083"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6196082"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39" name="Content Placeholder 2"/>
          <p:cNvSpPr>
            <a:spLocks noGrp="1"/>
          </p:cNvSpPr>
          <p:nvPr userDrawn="1">
            <p:ph idx="12"/>
          </p:nvPr>
        </p:nvSpPr>
        <p:spPr>
          <a:xfrm>
            <a:off x="6422586" y="5226204"/>
            <a:ext cx="4802761" cy="1174609"/>
          </a:xfrm>
        </p:spPr>
        <p:txBody>
          <a:bodyPr/>
          <a:lstStyle>
            <a:lvl1pPr marL="231705" indent="-231705">
              <a:buClr>
                <a:srgbClr val="FF0000"/>
              </a:buClr>
              <a:defRPr sz="2399" b="0">
                <a:solidFill>
                  <a:schemeClr val="bg1"/>
                </a:solidFill>
                <a:effectLst>
                  <a:outerShdw blurRad="38100" dist="38100" dir="2700000" algn="tl">
                    <a:srgbClr val="000000">
                      <a:alpha val="43137"/>
                    </a:srgbClr>
                  </a:outerShdw>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userDrawn="1">
            <p:ph type="body" sz="quarter" idx="13"/>
          </p:nvPr>
        </p:nvSpPr>
        <p:spPr>
          <a:xfrm>
            <a:off x="6367819"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394447561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9_Chart, Photo, Bullets">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77377"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22" name="Content Placeholder 2"/>
          <p:cNvSpPr>
            <a:spLocks noGrp="1"/>
          </p:cNvSpPr>
          <p:nvPr userDrawn="1">
            <p:ph idx="10"/>
          </p:nvPr>
        </p:nvSpPr>
        <p:spPr>
          <a:xfrm>
            <a:off x="422974" y="5226194"/>
            <a:ext cx="5766173"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grpSp>
        <p:nvGrpSpPr>
          <p:cNvPr id="33" name="Group 32"/>
          <p:cNvGrpSpPr/>
          <p:nvPr userDrawn="1"/>
        </p:nvGrpSpPr>
        <p:grpSpPr>
          <a:xfrm>
            <a:off x="6177061" y="4667538"/>
            <a:ext cx="5826077" cy="1978924"/>
            <a:chOff x="286602" y="4517410"/>
            <a:chExt cx="5827595" cy="1978924"/>
          </a:xfrm>
        </p:grpSpPr>
        <p:sp>
          <p:nvSpPr>
            <p:cNvPr id="34" name="Snip Diagonal Corner Rectangle 33"/>
            <p:cNvSpPr/>
            <p:nvPr/>
          </p:nvSpPr>
          <p:spPr>
            <a:xfrm>
              <a:off x="286602" y="4525818"/>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35" name="Freeform 34"/>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36" name="Freeform 35"/>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cxnSp>
          <p:nvCxnSpPr>
            <p:cNvPr id="37" name="Straight Connector 36"/>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grpSp>
      <p:sp>
        <p:nvSpPr>
          <p:cNvPr id="39" name="Content Placeholder 2"/>
          <p:cNvSpPr>
            <a:spLocks noGrp="1"/>
          </p:cNvSpPr>
          <p:nvPr>
            <p:ph idx="12"/>
          </p:nvPr>
        </p:nvSpPr>
        <p:spPr>
          <a:xfrm>
            <a:off x="6422657" y="5226194"/>
            <a:ext cx="5766173" cy="1631806"/>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grpSp>
        <p:nvGrpSpPr>
          <p:cNvPr id="41" name="Group 40"/>
          <p:cNvGrpSpPr/>
          <p:nvPr userDrawn="1"/>
        </p:nvGrpSpPr>
        <p:grpSpPr>
          <a:xfrm>
            <a:off x="6166488" y="929504"/>
            <a:ext cx="5825283" cy="3525539"/>
            <a:chOff x="5732059" y="1481920"/>
            <a:chExt cx="5827594" cy="4550389"/>
          </a:xfrm>
        </p:grpSpPr>
        <p:sp>
          <p:nvSpPr>
            <p:cNvPr id="42" name="Snip Diagonal Corner Rectangle 41"/>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43" name="Freeform 42"/>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sp>
          <p:nvSpPr>
            <p:cNvPr id="44" name="Snip Diagonal Corner Rectangle 43"/>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endParaRPr lang="en-US" sz="4299" kern="0">
                <a:solidFill>
                  <a:srgbClr val="FFFFFF"/>
                </a:solidFill>
                <a:latin typeface="Candara"/>
                <a:cs typeface="Arial" charset="0"/>
              </a:endParaRPr>
            </a:p>
          </p:txBody>
        </p:sp>
        <p:sp>
          <p:nvSpPr>
            <p:cNvPr id="45" name="Freeform 44"/>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solidFill>
                  <a:prstClr val="white"/>
                </a:solidFill>
              </a:endParaRPr>
            </a:p>
          </p:txBody>
        </p:sp>
      </p:grpSp>
    </p:spTree>
    <p:extLst>
      <p:ext uri="{BB962C8B-B14F-4D97-AF65-F5344CB8AC3E}">
        <p14:creationId xmlns:p14="http://schemas.microsoft.com/office/powerpoint/2010/main" val="388293732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s and Bullets">
    <p:spTree>
      <p:nvGrpSpPr>
        <p:cNvPr id="1" name=""/>
        <p:cNvGrpSpPr/>
        <p:nvPr/>
      </p:nvGrpSpPr>
      <p:grpSpPr>
        <a:xfrm>
          <a:off x="0" y="0"/>
          <a:ext cx="0" cy="0"/>
          <a:chOff x="0" y="0"/>
          <a:chExt cx="0" cy="0"/>
        </a:xfrm>
      </p:grpSpPr>
      <p:grpSp>
        <p:nvGrpSpPr>
          <p:cNvPr id="42" name="Group 41"/>
          <p:cNvGrpSpPr/>
          <p:nvPr userDrawn="1"/>
        </p:nvGrpSpPr>
        <p:grpSpPr>
          <a:xfrm>
            <a:off x="6173512" y="4667538"/>
            <a:ext cx="5829626" cy="1978924"/>
            <a:chOff x="6173512" y="4667538"/>
            <a:chExt cx="5829626" cy="1978924"/>
          </a:xfrm>
        </p:grpSpPr>
        <p:sp>
          <p:nvSpPr>
            <p:cNvPr id="43" name="Snip Diagonal Corner Rectangle 42"/>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4" name="Freeform 43"/>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5" name="Snip Single Corner Rectangle 44"/>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6" name="Freeform 45"/>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47" name="Straight Connector 46"/>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nip Diagonal Corner Rectangle 47"/>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5" name="Group 24"/>
          <p:cNvGrpSpPr/>
          <p:nvPr userDrawn="1"/>
        </p:nvGrpSpPr>
        <p:grpSpPr>
          <a:xfrm>
            <a:off x="177377" y="4667538"/>
            <a:ext cx="5826077" cy="1978924"/>
            <a:chOff x="177418" y="4667538"/>
            <a:chExt cx="5827595" cy="1978924"/>
          </a:xfrm>
        </p:grpSpPr>
        <p:sp>
          <p:nvSpPr>
            <p:cNvPr id="26" name="Snip Diagonal Corner Rectangle 25"/>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7" name="Snip Single Corner Rectangle 26"/>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8" name="Freeform 27"/>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9" name="Freeform 28"/>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0" name="Straight Connector 29"/>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Snip Diagonal Corner Rectangle 30"/>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4" y="5202947"/>
            <a:ext cx="5754087" cy="1631806"/>
          </a:xfrm>
        </p:spPr>
        <p:txBody>
          <a:bodyPr>
            <a:normAutofit/>
          </a:bodyPr>
          <a:lstStyle>
            <a:lvl1pPr marL="231705" indent="-231705">
              <a:spcBef>
                <a:spcPts val="0"/>
              </a:spcBef>
              <a:spcAft>
                <a:spcPts val="0"/>
              </a:spcAft>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sp>
        <p:nvSpPr>
          <p:cNvPr id="40" name="Text Placeholder 3"/>
          <p:cNvSpPr>
            <a:spLocks noGrp="1"/>
          </p:cNvSpPr>
          <p:nvPr userDrawn="1">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userDrawn="1">
            <p:ph idx="12"/>
          </p:nvPr>
        </p:nvSpPr>
        <p:spPr>
          <a:xfrm>
            <a:off x="6422657" y="5202947"/>
            <a:ext cx="5766173" cy="1631806"/>
          </a:xfrm>
        </p:spPr>
        <p:txBody>
          <a:bodyPr>
            <a:normAutofit/>
          </a:bodyPr>
          <a:lstStyle>
            <a:lvl1pPr marL="231705" indent="-231705">
              <a:spcBef>
                <a:spcPts val="0"/>
              </a:spcBef>
              <a:spcAft>
                <a:spcPts val="600"/>
              </a:spcAft>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Tree>
    <p:extLst>
      <p:ext uri="{BB962C8B-B14F-4D97-AF65-F5344CB8AC3E}">
        <p14:creationId xmlns:p14="http://schemas.microsoft.com/office/powerpoint/2010/main" val="86383809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2_Chart, Photo, Bullets">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77377"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2" name="Content Placeholder 2"/>
          <p:cNvSpPr>
            <a:spLocks noGrp="1"/>
          </p:cNvSpPr>
          <p:nvPr userDrawn="1">
            <p:ph idx="10"/>
          </p:nvPr>
        </p:nvSpPr>
        <p:spPr>
          <a:xfrm>
            <a:off x="422974" y="5226204"/>
            <a:ext cx="4802761" cy="1174609"/>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grpSp>
        <p:nvGrpSpPr>
          <p:cNvPr id="33" name="Group 32"/>
          <p:cNvGrpSpPr/>
          <p:nvPr userDrawn="1"/>
        </p:nvGrpSpPr>
        <p:grpSpPr>
          <a:xfrm>
            <a:off x="6177061" y="4667538"/>
            <a:ext cx="5826077" cy="1978924"/>
            <a:chOff x="286602" y="4517410"/>
            <a:chExt cx="5827595" cy="1978924"/>
          </a:xfrm>
        </p:grpSpPr>
        <p:sp>
          <p:nvSpPr>
            <p:cNvPr id="34" name="Snip Diagonal Corner Rectangle 33"/>
            <p:cNvSpPr/>
            <p:nvPr/>
          </p:nvSpPr>
          <p:spPr>
            <a:xfrm>
              <a:off x="286602" y="4525818"/>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5" name="Freeform 34"/>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6" name="Freeform 35"/>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7" name="Straight Connector 36"/>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39" name="Content Placeholder 2"/>
          <p:cNvSpPr>
            <a:spLocks noGrp="1"/>
          </p:cNvSpPr>
          <p:nvPr>
            <p:ph idx="12"/>
          </p:nvPr>
        </p:nvSpPr>
        <p:spPr>
          <a:xfrm>
            <a:off x="6422657" y="5226204"/>
            <a:ext cx="4802761" cy="1174609"/>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50" name="Picture Placeholder 15"/>
          <p:cNvSpPr>
            <a:spLocks noGrp="1"/>
          </p:cNvSpPr>
          <p:nvPr>
            <p:ph type="pic" sz="quarter" idx="15"/>
          </p:nvPr>
        </p:nvSpPr>
        <p:spPr>
          <a:xfrm>
            <a:off x="6378654" y="1063625"/>
            <a:ext cx="5292933" cy="3327400"/>
          </a:xfrm>
        </p:spPr>
        <p:txBody>
          <a:bodyPr/>
          <a:lstStyle/>
          <a:p>
            <a:endParaRPr lang="en-US"/>
          </a:p>
        </p:txBody>
      </p:sp>
      <p:sp>
        <p:nvSpPr>
          <p:cNvPr id="10" name="Chart Placeholder 9"/>
          <p:cNvSpPr>
            <a:spLocks noGrp="1"/>
          </p:cNvSpPr>
          <p:nvPr>
            <p:ph type="chart" sz="quarter" idx="16"/>
          </p:nvPr>
        </p:nvSpPr>
        <p:spPr>
          <a:xfrm>
            <a:off x="478827" y="1105675"/>
            <a:ext cx="5175489" cy="3136716"/>
          </a:xfrm>
        </p:spPr>
        <p:txBody>
          <a:bodyPr/>
          <a:lstStyle/>
          <a:p>
            <a:endParaRPr lang="en-US"/>
          </a:p>
        </p:txBody>
      </p:sp>
    </p:spTree>
    <p:extLst>
      <p:ext uri="{BB962C8B-B14F-4D97-AF65-F5344CB8AC3E}">
        <p14:creationId xmlns:p14="http://schemas.microsoft.com/office/powerpoint/2010/main" val="1780441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3_Chart, Photo, Bullets">
    <p:spTree>
      <p:nvGrpSpPr>
        <p:cNvPr id="1" name=""/>
        <p:cNvGrpSpPr/>
        <p:nvPr/>
      </p:nvGrpSpPr>
      <p:grpSpPr>
        <a:xfrm>
          <a:off x="0" y="0"/>
          <a:ext cx="0" cy="0"/>
          <a:chOff x="0" y="0"/>
          <a:chExt cx="0" cy="0"/>
        </a:xfrm>
      </p:grpSpPr>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grpSp>
        <p:nvGrpSpPr>
          <p:cNvPr id="5" name="Group 4"/>
          <p:cNvGrpSpPr/>
          <p:nvPr userDrawn="1"/>
        </p:nvGrpSpPr>
        <p:grpSpPr>
          <a:xfrm>
            <a:off x="177377" y="4667538"/>
            <a:ext cx="5826077" cy="1978924"/>
            <a:chOff x="286602" y="4517410"/>
            <a:chExt cx="5827595" cy="1978924"/>
          </a:xfrm>
        </p:grpSpPr>
        <p:sp>
          <p:nvSpPr>
            <p:cNvPr id="17" name="Snip Diagonal Corner Rectangle 16"/>
            <p:cNvSpPr/>
            <p:nvPr/>
          </p:nvSpPr>
          <p:spPr>
            <a:xfrm>
              <a:off x="286602" y="4525818"/>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18" name="Freeform 17"/>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0" name="Freeform 19"/>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2" name="Straight Connector 31"/>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nip Diagonal Corner Rectangle 18"/>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2" name="Content Placeholder 2"/>
          <p:cNvSpPr>
            <a:spLocks noGrp="1"/>
          </p:cNvSpPr>
          <p:nvPr userDrawn="1">
            <p:ph idx="10"/>
          </p:nvPr>
        </p:nvSpPr>
        <p:spPr>
          <a:xfrm>
            <a:off x="422974" y="5226204"/>
            <a:ext cx="4802761" cy="1174609"/>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grpSp>
        <p:nvGrpSpPr>
          <p:cNvPr id="33" name="Group 32"/>
          <p:cNvGrpSpPr/>
          <p:nvPr userDrawn="1"/>
        </p:nvGrpSpPr>
        <p:grpSpPr>
          <a:xfrm>
            <a:off x="6177061" y="4667538"/>
            <a:ext cx="5826077" cy="1978924"/>
            <a:chOff x="286602" y="4517410"/>
            <a:chExt cx="5827595" cy="1978924"/>
          </a:xfrm>
        </p:grpSpPr>
        <p:sp>
          <p:nvSpPr>
            <p:cNvPr id="34" name="Snip Diagonal Corner Rectangle 33"/>
            <p:cNvSpPr/>
            <p:nvPr/>
          </p:nvSpPr>
          <p:spPr>
            <a:xfrm>
              <a:off x="286602" y="4525818"/>
              <a:ext cx="5827594"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5" name="Freeform 34"/>
            <p:cNvSpPr/>
            <p:nvPr/>
          </p:nvSpPr>
          <p:spPr>
            <a:xfrm>
              <a:off x="288880" y="4526803"/>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56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6" name="Freeform 35"/>
            <p:cNvSpPr/>
            <p:nvPr/>
          </p:nvSpPr>
          <p:spPr>
            <a:xfrm rot="10800000">
              <a:off x="3796355" y="5967316"/>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7" name="Straight Connector 36"/>
            <p:cNvCxnSpPr/>
            <p:nvPr userDrawn="1"/>
          </p:nvCxnSpPr>
          <p:spPr>
            <a:xfrm>
              <a:off x="286603" y="4995080"/>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nip Diagonal Corner Rectangle 37"/>
            <p:cNvSpPr/>
            <p:nvPr/>
          </p:nvSpPr>
          <p:spPr>
            <a:xfrm>
              <a:off x="286602" y="4517410"/>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39" name="Content Placeholder 2"/>
          <p:cNvSpPr>
            <a:spLocks noGrp="1"/>
          </p:cNvSpPr>
          <p:nvPr>
            <p:ph idx="12"/>
          </p:nvPr>
        </p:nvSpPr>
        <p:spPr>
          <a:xfrm>
            <a:off x="6422657" y="5226204"/>
            <a:ext cx="4802761" cy="1174609"/>
          </a:xfrm>
        </p:spPr>
        <p:txBody>
          <a:bodyPr/>
          <a:lstStyle>
            <a:lvl1pPr marL="231705" indent="-231705">
              <a:buClr>
                <a:srgbClr val="FF0000"/>
              </a:buClr>
              <a:defRPr sz="2399" b="0">
                <a:solidFill>
                  <a:schemeClr val="tx1"/>
                </a:solidFill>
                <a:effectLst/>
                <a:latin typeface="Franklin Gothic Demi" panose="020B0703020102020204" pitchFamily="34" charset="0"/>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lvl="0"/>
            <a:r>
              <a:rPr lang="en-US" dirty="0" smtClean="0"/>
              <a:t>Edit Master text styles</a:t>
            </a:r>
          </a:p>
          <a:p>
            <a:pPr lvl="0"/>
            <a:r>
              <a:rPr lang="en-US" dirty="0" smtClean="0"/>
              <a:t>Bullet Two</a:t>
            </a:r>
          </a:p>
          <a:p>
            <a:pPr lvl="0"/>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50" name="Picture Placeholder 15"/>
          <p:cNvSpPr>
            <a:spLocks noGrp="1"/>
          </p:cNvSpPr>
          <p:nvPr>
            <p:ph type="pic" sz="quarter" idx="15"/>
          </p:nvPr>
        </p:nvSpPr>
        <p:spPr>
          <a:xfrm>
            <a:off x="6378654" y="1063625"/>
            <a:ext cx="5292933" cy="3327400"/>
          </a:xfrm>
        </p:spPr>
        <p:txBody>
          <a:bodyPr/>
          <a:lstStyle/>
          <a:p>
            <a:endParaRPr lang="en-US"/>
          </a:p>
        </p:txBody>
      </p:sp>
      <p:sp>
        <p:nvSpPr>
          <p:cNvPr id="10" name="Chart Placeholder 9"/>
          <p:cNvSpPr>
            <a:spLocks noGrp="1"/>
          </p:cNvSpPr>
          <p:nvPr>
            <p:ph type="chart" sz="quarter" idx="16"/>
          </p:nvPr>
        </p:nvSpPr>
        <p:spPr>
          <a:xfrm>
            <a:off x="478827" y="1105675"/>
            <a:ext cx="5175489" cy="3136716"/>
          </a:xfrm>
        </p:spPr>
        <p:txBody>
          <a:bodyPr/>
          <a:lstStyle/>
          <a:p>
            <a:endParaRPr lang="en-US"/>
          </a:p>
        </p:txBody>
      </p:sp>
      <p:grpSp>
        <p:nvGrpSpPr>
          <p:cNvPr id="41" name="Group 40"/>
          <p:cNvGrpSpPr/>
          <p:nvPr userDrawn="1"/>
        </p:nvGrpSpPr>
        <p:grpSpPr>
          <a:xfrm>
            <a:off x="6175749" y="929504"/>
            <a:ext cx="5825283" cy="3525539"/>
            <a:chOff x="5732059" y="1481920"/>
            <a:chExt cx="5827594" cy="4550389"/>
          </a:xfrm>
        </p:grpSpPr>
        <p:sp>
          <p:nvSpPr>
            <p:cNvPr id="42" name="Snip Diagonal Corner Rectangle 41"/>
            <p:cNvSpPr/>
            <p:nvPr/>
          </p:nvSpPr>
          <p:spPr>
            <a:xfrm>
              <a:off x="5732059" y="1501252"/>
              <a:ext cx="5827594" cy="4531057"/>
            </a:xfrm>
            <a:prstGeom prst="snip2DiagRect">
              <a:avLst>
                <a:gd name="adj1" fmla="val 0"/>
                <a:gd name="adj2" fmla="val 8534"/>
              </a:avLst>
            </a:prstGeom>
            <a:solidFill>
              <a:schemeClr val="bg1"/>
            </a:soli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4" name="Snip Diagonal Corner Rectangle 43"/>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Tree>
    <p:extLst>
      <p:ext uri="{BB962C8B-B14F-4D97-AF65-F5344CB8AC3E}">
        <p14:creationId xmlns:p14="http://schemas.microsoft.com/office/powerpoint/2010/main" val="2660061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hoto, Bullets">
    <p:spTree>
      <p:nvGrpSpPr>
        <p:cNvPr id="1" name=""/>
        <p:cNvGrpSpPr/>
        <p:nvPr/>
      </p:nvGrpSpPr>
      <p:grpSpPr>
        <a:xfrm>
          <a:off x="0" y="0"/>
          <a:ext cx="0" cy="0"/>
          <a:chOff x="0" y="0"/>
          <a:chExt cx="0" cy="0"/>
        </a:xfrm>
      </p:grpSpPr>
      <p:grpSp>
        <p:nvGrpSpPr>
          <p:cNvPr id="63" name="Group 62"/>
          <p:cNvGrpSpPr/>
          <p:nvPr userDrawn="1"/>
        </p:nvGrpSpPr>
        <p:grpSpPr>
          <a:xfrm>
            <a:off x="6173512" y="4667538"/>
            <a:ext cx="5829626" cy="1978924"/>
            <a:chOff x="6173512" y="4667538"/>
            <a:chExt cx="5829626" cy="1978924"/>
          </a:xfrm>
        </p:grpSpPr>
        <p:sp>
          <p:nvSpPr>
            <p:cNvPr id="64" name="Snip Diagonal Corner Rectangle 63"/>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5" name="Freeform 64"/>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6" name="Snip Single Corner Rectangle 65"/>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7" name="Freeform 66"/>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8" name="Straight Connector 67"/>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Snip Diagonal Corner Rectangle 68"/>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70" name="Group 69"/>
          <p:cNvGrpSpPr/>
          <p:nvPr userDrawn="1"/>
        </p:nvGrpSpPr>
        <p:grpSpPr>
          <a:xfrm>
            <a:off x="177377" y="4667538"/>
            <a:ext cx="5826077" cy="1978924"/>
            <a:chOff x="177418" y="4667538"/>
            <a:chExt cx="5827595" cy="1978924"/>
          </a:xfrm>
        </p:grpSpPr>
        <p:sp>
          <p:nvSpPr>
            <p:cNvPr id="71" name="Snip Diagonal Corner Rectangle 70"/>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72" name="Snip Single Corner Rectangle 71"/>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3" name="Freeform 72"/>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4" name="Freeform 73"/>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75" name="Straight Connector 74"/>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Snip Diagonal Corner Rectangle 75"/>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4" y="5202947"/>
            <a:ext cx="5754087"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Tree>
    <p:extLst>
      <p:ext uri="{BB962C8B-B14F-4D97-AF65-F5344CB8AC3E}">
        <p14:creationId xmlns:p14="http://schemas.microsoft.com/office/powerpoint/2010/main" val="42804385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Photos and Bullets">
    <p:spTree>
      <p:nvGrpSpPr>
        <p:cNvPr id="1" name=""/>
        <p:cNvGrpSpPr/>
        <p:nvPr/>
      </p:nvGrpSpPr>
      <p:grpSpPr>
        <a:xfrm>
          <a:off x="0" y="0"/>
          <a:ext cx="0" cy="0"/>
          <a:chOff x="0" y="0"/>
          <a:chExt cx="0" cy="0"/>
        </a:xfrm>
      </p:grpSpPr>
      <p:grpSp>
        <p:nvGrpSpPr>
          <p:cNvPr id="42" name="Group 41"/>
          <p:cNvGrpSpPr/>
          <p:nvPr userDrawn="1"/>
        </p:nvGrpSpPr>
        <p:grpSpPr>
          <a:xfrm>
            <a:off x="6173512" y="4667538"/>
            <a:ext cx="5829626" cy="1978924"/>
            <a:chOff x="6173512" y="4667538"/>
            <a:chExt cx="5829626" cy="1978924"/>
          </a:xfrm>
        </p:grpSpPr>
        <p:sp>
          <p:nvSpPr>
            <p:cNvPr id="43" name="Snip Diagonal Corner Rectangle 42"/>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44" name="Freeform 43"/>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5" name="Snip Single Corner Rectangle 44"/>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46" name="Freeform 45"/>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47" name="Straight Connector 46"/>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nip Diagonal Corner Rectangle 47"/>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5" name="Group 24"/>
          <p:cNvGrpSpPr/>
          <p:nvPr userDrawn="1"/>
        </p:nvGrpSpPr>
        <p:grpSpPr>
          <a:xfrm>
            <a:off x="177377" y="4667538"/>
            <a:ext cx="5826077" cy="1978924"/>
            <a:chOff x="177418" y="4667538"/>
            <a:chExt cx="5827595" cy="1978924"/>
          </a:xfrm>
        </p:grpSpPr>
        <p:sp>
          <p:nvSpPr>
            <p:cNvPr id="26" name="Snip Diagonal Corner Rectangle 25"/>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7" name="Snip Single Corner Rectangle 26"/>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8" name="Freeform 27"/>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29" name="Freeform 28"/>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30" name="Straight Connector 29"/>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Snip Diagonal Corner Rectangle 30"/>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4" y="5202947"/>
            <a:ext cx="5754087"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sp>
        <p:nvSpPr>
          <p:cNvPr id="16" name="Picture Placeholder 15"/>
          <p:cNvSpPr>
            <a:spLocks noGrp="1"/>
          </p:cNvSpPr>
          <p:nvPr userDrawn="1">
            <p:ph type="pic" sz="quarter" idx="14"/>
          </p:nvPr>
        </p:nvSpPr>
        <p:spPr>
          <a:xfrm>
            <a:off x="404713" y="1063625"/>
            <a:ext cx="5292933" cy="3327400"/>
          </a:xfrm>
        </p:spPr>
        <p:txBody>
          <a:bodyPr/>
          <a:lstStyle/>
          <a:p>
            <a:endParaRPr lang="en-US"/>
          </a:p>
        </p:txBody>
      </p:sp>
      <p:sp>
        <p:nvSpPr>
          <p:cNvPr id="50" name="Picture Placeholder 15"/>
          <p:cNvSpPr>
            <a:spLocks noGrp="1"/>
          </p:cNvSpPr>
          <p:nvPr userDrawn="1">
            <p:ph type="pic" sz="quarter" idx="15"/>
          </p:nvPr>
        </p:nvSpPr>
        <p:spPr>
          <a:xfrm>
            <a:off x="6378654" y="1063625"/>
            <a:ext cx="5292933" cy="3327400"/>
          </a:xfrm>
        </p:spPr>
        <p:txBody>
          <a:bodyPr/>
          <a:lstStyle/>
          <a:p>
            <a:endParaRPr lang="en-US"/>
          </a:p>
        </p:txBody>
      </p:sp>
      <p:sp>
        <p:nvSpPr>
          <p:cNvPr id="40" name="Text Placeholder 3"/>
          <p:cNvSpPr>
            <a:spLocks noGrp="1"/>
          </p:cNvSpPr>
          <p:nvPr userDrawn="1">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userDrawn="1">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Tree>
    <p:extLst>
      <p:ext uri="{BB962C8B-B14F-4D97-AF65-F5344CB8AC3E}">
        <p14:creationId xmlns:p14="http://schemas.microsoft.com/office/powerpoint/2010/main" val="34350474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hart, Photo, Bullets">
    <p:spTree>
      <p:nvGrpSpPr>
        <p:cNvPr id="1" name=""/>
        <p:cNvGrpSpPr/>
        <p:nvPr/>
      </p:nvGrpSpPr>
      <p:grpSpPr>
        <a:xfrm>
          <a:off x="0" y="0"/>
          <a:ext cx="0" cy="0"/>
          <a:chOff x="0" y="0"/>
          <a:chExt cx="0" cy="0"/>
        </a:xfrm>
      </p:grpSpPr>
      <p:grpSp>
        <p:nvGrpSpPr>
          <p:cNvPr id="63" name="Group 62"/>
          <p:cNvGrpSpPr/>
          <p:nvPr userDrawn="1"/>
        </p:nvGrpSpPr>
        <p:grpSpPr>
          <a:xfrm>
            <a:off x="6173512" y="4667538"/>
            <a:ext cx="5829626" cy="1978924"/>
            <a:chOff x="6173512" y="4667538"/>
            <a:chExt cx="5829626" cy="1978924"/>
          </a:xfrm>
        </p:grpSpPr>
        <p:sp>
          <p:nvSpPr>
            <p:cNvPr id="64" name="Snip Diagonal Corner Rectangle 63"/>
            <p:cNvSpPr/>
            <p:nvPr/>
          </p:nvSpPr>
          <p:spPr>
            <a:xfrm>
              <a:off x="6177061" y="4675946"/>
              <a:ext cx="5826076" cy="1970516"/>
            </a:xfrm>
            <a:prstGeom prst="snip2DiagRect">
              <a:avLst>
                <a:gd name="adj1" fmla="val 0"/>
                <a:gd name="adj2" fmla="val 8534"/>
              </a:avLst>
            </a:prstGeom>
            <a:gradFill flip="none" rotWithShape="1">
              <a:gsLst>
                <a:gs pos="45256">
                  <a:srgbClr val="92FF01"/>
                </a:gs>
                <a:gs pos="25000">
                  <a:srgbClr val="FFFF00"/>
                </a:gs>
                <a:gs pos="100000">
                  <a:srgbClr val="00B050"/>
                </a:gs>
                <a:gs pos="23000">
                  <a:srgbClr val="2AA82A"/>
                </a:gs>
                <a:gs pos="85000">
                  <a:srgbClr val="92FF01"/>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65" name="Freeform 64"/>
            <p:cNvSpPr/>
            <p:nvPr/>
          </p:nvSpPr>
          <p:spPr>
            <a:xfrm rot="10800000">
              <a:off x="9685900" y="6117444"/>
              <a:ext cx="2305871"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C4FF75">
                    <a:alpha val="32000"/>
                  </a:srgbClr>
                </a:gs>
                <a:gs pos="100000">
                  <a:srgbClr val="92FF0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6" name="Snip Single Corner Rectangle 65"/>
            <p:cNvSpPr/>
            <p:nvPr userDrawn="1"/>
          </p:nvSpPr>
          <p:spPr>
            <a:xfrm>
              <a:off x="6173512" y="4667538"/>
              <a:ext cx="5818259" cy="466725"/>
            </a:xfrm>
            <a:prstGeom prst="snip1Rect">
              <a:avLst>
                <a:gd name="adj" fmla="val 35816"/>
              </a:avLst>
            </a:prstGeom>
            <a:gradFill flip="none" rotWithShape="1">
              <a:gsLst>
                <a:gs pos="6864">
                  <a:srgbClr val="089A40"/>
                </a:gs>
                <a:gs pos="100000">
                  <a:srgbClr val="FFFF00"/>
                </a:gs>
                <a:gs pos="78000">
                  <a:srgbClr val="66FF33"/>
                </a:gs>
                <a:gs pos="0">
                  <a:srgbClr val="00B05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67" name="Freeform 66"/>
            <p:cNvSpPr/>
            <p:nvPr/>
          </p:nvSpPr>
          <p:spPr>
            <a:xfrm>
              <a:off x="6179338" y="4676931"/>
              <a:ext cx="2305871"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rgbClr val="92FF01">
                    <a:alpha val="27000"/>
                  </a:srgbClr>
                </a:gs>
                <a:gs pos="100000">
                  <a:srgbClr val="92FF01">
                    <a:alpha val="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68" name="Straight Connector 67"/>
            <p:cNvCxnSpPr/>
            <p:nvPr userDrawn="1"/>
          </p:nvCxnSpPr>
          <p:spPr>
            <a:xfrm>
              <a:off x="6177062" y="5145208"/>
              <a:ext cx="58260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Snip Diagonal Corner Rectangle 68"/>
            <p:cNvSpPr/>
            <p:nvPr/>
          </p:nvSpPr>
          <p:spPr>
            <a:xfrm>
              <a:off x="6177061" y="4667538"/>
              <a:ext cx="5826076"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70" name="Group 69"/>
          <p:cNvGrpSpPr/>
          <p:nvPr userDrawn="1"/>
        </p:nvGrpSpPr>
        <p:grpSpPr>
          <a:xfrm>
            <a:off x="177377" y="4667538"/>
            <a:ext cx="5826077" cy="1978924"/>
            <a:chOff x="177418" y="4667538"/>
            <a:chExt cx="5827595" cy="1978924"/>
          </a:xfrm>
        </p:grpSpPr>
        <p:sp>
          <p:nvSpPr>
            <p:cNvPr id="71" name="Snip Diagonal Corner Rectangle 70"/>
            <p:cNvSpPr/>
            <p:nvPr/>
          </p:nvSpPr>
          <p:spPr>
            <a:xfrm>
              <a:off x="177418" y="4675946"/>
              <a:ext cx="5827594" cy="1970516"/>
            </a:xfrm>
            <a:prstGeom prst="snip2DiagRect">
              <a:avLst>
                <a:gd name="adj1" fmla="val 0"/>
                <a:gd name="adj2" fmla="val 8534"/>
              </a:avLst>
            </a:prstGeom>
            <a:gradFill flip="none" rotWithShape="1">
              <a:gsLst>
                <a:gs pos="45256">
                  <a:srgbClr val="FFE400"/>
                </a:gs>
                <a:gs pos="25000">
                  <a:srgbClr val="FFFF00"/>
                </a:gs>
                <a:gs pos="100000">
                  <a:srgbClr val="FF8600"/>
                </a:gs>
                <a:gs pos="23000">
                  <a:srgbClr val="FF0000"/>
                </a:gs>
                <a:gs pos="85000">
                  <a:srgbClr val="FFC000"/>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72" name="Snip Single Corner Rectangle 71"/>
            <p:cNvSpPr/>
            <p:nvPr userDrawn="1"/>
          </p:nvSpPr>
          <p:spPr>
            <a:xfrm>
              <a:off x="180975" y="4676775"/>
              <a:ext cx="5819775" cy="466725"/>
            </a:xfrm>
            <a:prstGeom prst="snip1Rect">
              <a:avLst>
                <a:gd name="adj" fmla="val 35816"/>
              </a:avLst>
            </a:prstGeom>
            <a:gradFill flip="none" rotWithShape="1">
              <a:gsLst>
                <a:gs pos="100000">
                  <a:srgbClr val="FF9900"/>
                </a:gs>
                <a:gs pos="14784">
                  <a:srgbClr val="E25B00"/>
                </a:gs>
                <a:gs pos="0">
                  <a:srgbClr val="FF6600"/>
                </a:gs>
                <a:gs pos="96000">
                  <a:srgbClr val="FBDE0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3" name="Freeform 72"/>
            <p:cNvSpPr/>
            <p:nvPr/>
          </p:nvSpPr>
          <p:spPr>
            <a:xfrm>
              <a:off x="179696" y="4676931"/>
              <a:ext cx="2306472" cy="656777"/>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27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74" name="Freeform 73"/>
            <p:cNvSpPr/>
            <p:nvPr/>
          </p:nvSpPr>
          <p:spPr>
            <a:xfrm rot="10800000">
              <a:off x="3687171" y="6117444"/>
              <a:ext cx="2306472" cy="5270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cxnSp>
          <p:nvCxnSpPr>
            <p:cNvPr id="75" name="Straight Connector 74"/>
            <p:cNvCxnSpPr/>
            <p:nvPr userDrawn="1"/>
          </p:nvCxnSpPr>
          <p:spPr>
            <a:xfrm>
              <a:off x="177419" y="5145208"/>
              <a:ext cx="58275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Snip Diagonal Corner Rectangle 75"/>
            <p:cNvSpPr/>
            <p:nvPr/>
          </p:nvSpPr>
          <p:spPr>
            <a:xfrm>
              <a:off x="177418" y="4667538"/>
              <a:ext cx="5827594" cy="197051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grpSp>
        <p:nvGrpSpPr>
          <p:cNvPr id="27" name="Group 26"/>
          <p:cNvGrpSpPr/>
          <p:nvPr userDrawn="1"/>
        </p:nvGrpSpPr>
        <p:grpSpPr>
          <a:xfrm>
            <a:off x="180553" y="929504"/>
            <a:ext cx="5825283" cy="3525539"/>
            <a:chOff x="5732059" y="1481920"/>
            <a:chExt cx="5827594" cy="4550389"/>
          </a:xfrm>
        </p:grpSpPr>
        <p:sp>
          <p:nvSpPr>
            <p:cNvPr id="28" name="Snip Diagonal Corner Rectangle 27"/>
            <p:cNvSpPr/>
            <p:nvPr/>
          </p:nvSpPr>
          <p:spPr>
            <a:xfrm>
              <a:off x="5732059" y="1501252"/>
              <a:ext cx="5827594" cy="4531057"/>
            </a:xfrm>
            <a:prstGeom prst="snip2DiagRect">
              <a:avLst>
                <a:gd name="adj1" fmla="val 0"/>
                <a:gd name="adj2" fmla="val 8534"/>
              </a:avLst>
            </a:prstGeom>
            <a:gradFill flip="none" rotWithShape="1">
              <a:gsLst>
                <a:gs pos="0">
                  <a:srgbClr val="0066FF"/>
                </a:gs>
                <a:gs pos="100000">
                  <a:srgbClr val="0066FF"/>
                </a:gs>
                <a:gs pos="86000">
                  <a:srgbClr val="0011E7"/>
                </a:gs>
                <a:gs pos="22000">
                  <a:srgbClr val="0018E9"/>
                </a:gs>
                <a:gs pos="52000">
                  <a:srgbClr val="0000E2"/>
                </a:gs>
              </a:gsLst>
              <a:lin ang="540000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29" name="Freeform 28"/>
            <p:cNvSpPr/>
            <p:nvPr/>
          </p:nvSpPr>
          <p:spPr>
            <a:xfrm>
              <a:off x="5734337" y="1503524"/>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100000">
                  <a:schemeClr val="accent1">
                    <a:lumMod val="5000"/>
                    <a:lumOff val="95000"/>
                    <a:alpha val="24000"/>
                  </a:schemeClr>
                </a:gs>
                <a:gs pos="0">
                  <a:schemeClr val="bg1">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30" name="Snip Diagonal Corner Rectangle 29"/>
            <p:cNvSpPr/>
            <p:nvPr/>
          </p:nvSpPr>
          <p:spPr>
            <a:xfrm>
              <a:off x="5732059" y="1481920"/>
              <a:ext cx="5827594" cy="4531057"/>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31" name="Freeform 30"/>
            <p:cNvSpPr/>
            <p:nvPr/>
          </p:nvSpPr>
          <p:spPr>
            <a:xfrm rot="10800000">
              <a:off x="9241812" y="5359021"/>
              <a:ext cx="2306472" cy="668741"/>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 name="connsiteX0" fmla="*/ 16415 w 2295592"/>
                <a:gd name="connsiteY0" fmla="*/ 2 h 668741"/>
                <a:gd name="connsiteX1" fmla="*/ 2295592 w 2295592"/>
                <a:gd name="connsiteY1" fmla="*/ 0 h 668741"/>
                <a:gd name="connsiteX2" fmla="*/ 2768 w 2295592"/>
                <a:gd name="connsiteY2" fmla="*/ 668741 h 668741"/>
                <a:gd name="connsiteX3" fmla="*/ 16415 w 2295592"/>
                <a:gd name="connsiteY3" fmla="*/ 2 h 668741"/>
                <a:gd name="connsiteX0" fmla="*/ 0 w 2306472"/>
                <a:gd name="connsiteY0" fmla="*/ 2 h 668741"/>
                <a:gd name="connsiteX1" fmla="*/ 2306472 w 2306472"/>
                <a:gd name="connsiteY1" fmla="*/ 0 h 668741"/>
                <a:gd name="connsiteX2" fmla="*/ 13648 w 2306472"/>
                <a:gd name="connsiteY2" fmla="*/ 668741 h 668741"/>
                <a:gd name="connsiteX3" fmla="*/ 0 w 2306472"/>
                <a:gd name="connsiteY3" fmla="*/ 2 h 668741"/>
              </a:gdLst>
              <a:ahLst/>
              <a:cxnLst>
                <a:cxn ang="0">
                  <a:pos x="connsiteX0" y="connsiteY0"/>
                </a:cxn>
                <a:cxn ang="0">
                  <a:pos x="connsiteX1" y="connsiteY1"/>
                </a:cxn>
                <a:cxn ang="0">
                  <a:pos x="connsiteX2" y="connsiteY2"/>
                </a:cxn>
                <a:cxn ang="0">
                  <a:pos x="connsiteX3" y="connsiteY3"/>
                </a:cxn>
              </a:cxnLst>
              <a:rect l="l" t="t" r="r" b="b"/>
              <a:pathLst>
                <a:path w="2306472" h="668741">
                  <a:moveTo>
                    <a:pt x="0" y="2"/>
                  </a:moveTo>
                  <a:lnTo>
                    <a:pt x="2306472" y="0"/>
                  </a:lnTo>
                  <a:cubicBezTo>
                    <a:pt x="1480782" y="93259"/>
                    <a:pt x="459475" y="245661"/>
                    <a:pt x="13648" y="668741"/>
                  </a:cubicBezTo>
                  <a:cubicBezTo>
                    <a:pt x="2812" y="337550"/>
                    <a:pt x="1" y="409435"/>
                    <a:pt x="0" y="2"/>
                  </a:cubicBezTo>
                  <a:close/>
                </a:path>
              </a:pathLst>
            </a:custGeom>
            <a:gradFill flip="none" rotWithShape="1">
              <a:gsLst>
                <a:gs pos="0">
                  <a:schemeClr val="accent1">
                    <a:lumMod val="5000"/>
                    <a:lumOff val="95000"/>
                    <a:alpha val="44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grpSp>
      <p:grpSp>
        <p:nvGrpSpPr>
          <p:cNvPr id="6" name="Group 5"/>
          <p:cNvGrpSpPr/>
          <p:nvPr userDrawn="1"/>
        </p:nvGrpSpPr>
        <p:grpSpPr>
          <a:xfrm>
            <a:off x="-84630" y="54590"/>
            <a:ext cx="12378060"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Content Placeholder 2"/>
          <p:cNvSpPr>
            <a:spLocks noGrp="1"/>
          </p:cNvSpPr>
          <p:nvPr userDrawn="1">
            <p:ph idx="10"/>
          </p:nvPr>
        </p:nvSpPr>
        <p:spPr>
          <a:xfrm>
            <a:off x="422974" y="5202947"/>
            <a:ext cx="5754087"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 name="Text Placeholder 3"/>
          <p:cNvSpPr>
            <a:spLocks noGrp="1"/>
          </p:cNvSpPr>
          <p:nvPr userDrawn="1">
            <p:ph type="body" sz="quarter" idx="11"/>
          </p:nvPr>
        </p:nvSpPr>
        <p:spPr>
          <a:xfrm>
            <a:off x="368207" y="4708160"/>
            <a:ext cx="5457991" cy="436563"/>
          </a:xfrm>
        </p:spPr>
        <p:txBody>
          <a:bodyPr/>
          <a:lstStyle>
            <a:lvl1pPr marL="0" indent="0">
              <a:buNone/>
              <a:defRPr/>
            </a:lvl1pPr>
          </a:lstStyle>
          <a:p>
            <a:pPr lvl="0"/>
            <a:r>
              <a:rPr lang="en-US" dirty="0" smtClean="0"/>
              <a:t>Edit Master text styles</a:t>
            </a:r>
          </a:p>
        </p:txBody>
      </p:sp>
      <p:sp>
        <p:nvSpPr>
          <p:cNvPr id="39" name="Content Placeholder 2"/>
          <p:cNvSpPr>
            <a:spLocks noGrp="1"/>
          </p:cNvSpPr>
          <p:nvPr>
            <p:ph idx="12"/>
          </p:nvPr>
        </p:nvSpPr>
        <p:spPr>
          <a:xfrm>
            <a:off x="6422657" y="5202947"/>
            <a:ext cx="5766173" cy="1631806"/>
          </a:xfrm>
        </p:spPr>
        <p:txBody>
          <a:bodyPr>
            <a:normAutofit/>
          </a:bodyPr>
          <a:lstStyle>
            <a:lvl1pPr marL="231705" indent="-231705">
              <a:buClr>
                <a:srgbClr val="FF0000"/>
              </a:buClr>
              <a:defRPr lang="en-US" sz="2399" b="0" kern="1200" dirty="0" smtClean="0">
                <a:solidFill>
                  <a:schemeClr val="tx1"/>
                </a:solidFill>
                <a:effectLst/>
                <a:latin typeface="Franklin Gothic Demi" panose="020B0703020102020204" pitchFamily="34" charset="0"/>
                <a:ea typeface="+mn-ea"/>
                <a:cs typeface="+mn-cs"/>
              </a:defRPr>
            </a:lvl1pPr>
            <a:lvl2pPr marL="685594" indent="-344385">
              <a:buClr>
                <a:srgbClr val="FF0000"/>
              </a:buClr>
              <a:buFont typeface="Wingdings" panose="05000000000000000000" pitchFamily="2" charset="2"/>
              <a:buChar char="ü"/>
              <a:defRPr sz="1999" b="0">
                <a:solidFill>
                  <a:schemeClr val="bg1"/>
                </a:solidFill>
                <a:effectLst>
                  <a:outerShdw blurRad="38100" dist="38100" dir="2700000" algn="tl">
                    <a:srgbClr val="000000">
                      <a:alpha val="43137"/>
                    </a:srgbClr>
                  </a:outerShdw>
                </a:effectLst>
                <a:latin typeface="Franklin Gothic Demi" panose="020B0703020102020204" pitchFamily="34" charset="0"/>
              </a:defRPr>
            </a:lvl2pPr>
            <a:lvl3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3pPr>
            <a:lvl4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4pPr>
            <a:lvl5pPr>
              <a:buClr>
                <a:srgbClr val="FF0000"/>
              </a:buClr>
              <a:defRPr b="0">
                <a:solidFill>
                  <a:schemeClr val="bg1"/>
                </a:solidFill>
                <a:effectLst>
                  <a:outerShdw blurRad="38100" dist="38100" dir="2700000" algn="tl">
                    <a:srgbClr val="000000">
                      <a:alpha val="43137"/>
                    </a:srgbClr>
                  </a:outerShdw>
                </a:effectLst>
                <a:latin typeface="Franklin Gothic Demi" panose="020B0703020102020204" pitchFamily="34" charset="0"/>
              </a:defRPr>
            </a:lvl5pPr>
          </a:lstStyle>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Edit Master text styles</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Two</a:t>
            </a:r>
          </a:p>
          <a:p>
            <a:pPr marL="231705" lvl="0" indent="-231705" algn="l" defTabSz="914126" rtl="0" eaLnBrk="1" latinLnBrk="0" hangingPunct="1">
              <a:lnSpc>
                <a:spcPct val="100000"/>
              </a:lnSpc>
              <a:spcBef>
                <a:spcPts val="600"/>
              </a:spcBef>
              <a:buClr>
                <a:srgbClr val="FF0000"/>
              </a:buClr>
              <a:buFont typeface="Arial" panose="020B0604020202020204" pitchFamily="34" charset="0"/>
              <a:buChar char="•"/>
            </a:pPr>
            <a:r>
              <a:rPr lang="en-US" dirty="0" smtClean="0"/>
              <a:t>Bullet Three</a:t>
            </a:r>
          </a:p>
        </p:txBody>
      </p:sp>
      <p:sp>
        <p:nvSpPr>
          <p:cNvPr id="40" name="Text Placeholder 3"/>
          <p:cNvSpPr>
            <a:spLocks noGrp="1"/>
          </p:cNvSpPr>
          <p:nvPr>
            <p:ph type="body" sz="quarter" idx="13"/>
          </p:nvPr>
        </p:nvSpPr>
        <p:spPr>
          <a:xfrm>
            <a:off x="6367890" y="4708160"/>
            <a:ext cx="5457991" cy="436563"/>
          </a:xfrm>
        </p:spPr>
        <p:txBody>
          <a:bodyPr/>
          <a:lstStyle>
            <a:lvl1pPr marL="0" indent="0">
              <a:buNone/>
              <a:defRPr/>
            </a:lvl1pPr>
          </a:lstStyle>
          <a:p>
            <a:pPr lvl="0"/>
            <a:r>
              <a:rPr lang="en-US" dirty="0" smtClean="0"/>
              <a:t>Edit Master text styles</a:t>
            </a:r>
          </a:p>
        </p:txBody>
      </p:sp>
      <p:sp>
        <p:nvSpPr>
          <p:cNvPr id="50" name="Picture Placeholder 15"/>
          <p:cNvSpPr>
            <a:spLocks noGrp="1"/>
          </p:cNvSpPr>
          <p:nvPr>
            <p:ph type="pic" sz="quarter" idx="15"/>
          </p:nvPr>
        </p:nvSpPr>
        <p:spPr>
          <a:xfrm>
            <a:off x="6378654" y="1063625"/>
            <a:ext cx="5292933" cy="3327400"/>
          </a:xfrm>
        </p:spPr>
        <p:txBody>
          <a:bodyPr/>
          <a:lstStyle/>
          <a:p>
            <a:endParaRPr lang="en-US"/>
          </a:p>
        </p:txBody>
      </p:sp>
      <p:sp>
        <p:nvSpPr>
          <p:cNvPr id="10" name="Chart Placeholder 9"/>
          <p:cNvSpPr>
            <a:spLocks noGrp="1"/>
          </p:cNvSpPr>
          <p:nvPr>
            <p:ph type="chart" sz="quarter" idx="16"/>
          </p:nvPr>
        </p:nvSpPr>
        <p:spPr>
          <a:xfrm>
            <a:off x="478827" y="1105675"/>
            <a:ext cx="5175489" cy="3136716"/>
          </a:xfrm>
        </p:spPr>
        <p:txBody>
          <a:bodyPr/>
          <a:lstStyle/>
          <a:p>
            <a:endParaRPr lang="en-US"/>
          </a:p>
        </p:txBody>
      </p:sp>
    </p:spTree>
    <p:extLst>
      <p:ext uri="{BB962C8B-B14F-4D97-AF65-F5344CB8AC3E}">
        <p14:creationId xmlns:p14="http://schemas.microsoft.com/office/powerpoint/2010/main" val="115414020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1.jp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5" y="1"/>
            <a:ext cx="12188825" cy="6858000"/>
          </a:xfrm>
          <a:prstGeom prst="rect">
            <a:avLst/>
          </a:prstGeom>
        </p:spPr>
      </p:pic>
      <p:sp>
        <p:nvSpPr>
          <p:cNvPr id="2" name="Title Placeholder 1"/>
          <p:cNvSpPr>
            <a:spLocks noGrp="1"/>
          </p:cNvSpPr>
          <p:nvPr>
            <p:ph type="title"/>
          </p:nvPr>
        </p:nvSpPr>
        <p:spPr>
          <a:xfrm>
            <a:off x="283390" y="136892"/>
            <a:ext cx="10512862" cy="52197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5098" y="1293363"/>
            <a:ext cx="10512862"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p:txBody>
      </p:sp>
      <p:sp>
        <p:nvSpPr>
          <p:cNvPr id="4" name="Date Placeholder 3"/>
          <p:cNvSpPr>
            <a:spLocks noGrp="1"/>
          </p:cNvSpPr>
          <p:nvPr>
            <p:ph type="dt" sz="half" idx="2"/>
          </p:nvPr>
        </p:nvSpPr>
        <p:spPr>
          <a:xfrm>
            <a:off x="837982" y="635636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9E386B-25D9-4BF9-BF49-B2D823696972}" type="datetimeFigureOut">
              <a:rPr lang="en-US" smtClean="0"/>
              <a:t>10/16/2018</a:t>
            </a:fld>
            <a:endParaRPr lang="en-US"/>
          </a:p>
        </p:txBody>
      </p:sp>
      <p:sp>
        <p:nvSpPr>
          <p:cNvPr id="5" name="Footer Placeholder 4"/>
          <p:cNvSpPr>
            <a:spLocks noGrp="1"/>
          </p:cNvSpPr>
          <p:nvPr>
            <p:ph type="ftr" sz="quarter" idx="3"/>
          </p:nvPr>
        </p:nvSpPr>
        <p:spPr>
          <a:xfrm>
            <a:off x="4037549" y="635636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6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925090-2DE3-4B3D-863E-9290FEDBC775}" type="slidenum">
              <a:rPr lang="en-US" smtClean="0"/>
              <a:t>‹#›</a:t>
            </a:fld>
            <a:endParaRPr lang="en-US"/>
          </a:p>
        </p:txBody>
      </p:sp>
      <p:sp>
        <p:nvSpPr>
          <p:cNvPr id="8" name="Rectangle 7"/>
          <p:cNvSpPr/>
          <p:nvPr userDrawn="1"/>
        </p:nvSpPr>
        <p:spPr bwMode="auto">
          <a:xfrm>
            <a:off x="1594" y="6839712"/>
            <a:ext cx="12185651" cy="18288"/>
          </a:xfrm>
          <a:prstGeom prst="rect">
            <a:avLst/>
          </a:prstGeom>
          <a:gradFill flip="none" rotWithShape="1">
            <a:gsLst>
              <a:gs pos="78000">
                <a:srgbClr val="C4C4C4"/>
              </a:gs>
              <a:gs pos="0">
                <a:schemeClr val="accent4">
                  <a:lumMod val="0"/>
                  <a:lumOff val="100000"/>
                </a:schemeClr>
              </a:gs>
              <a:gs pos="60000">
                <a:schemeClr val="tx1">
                  <a:lumMod val="50000"/>
                  <a:lumOff val="50000"/>
                </a:schemeClr>
              </a:gs>
              <a:gs pos="19000">
                <a:schemeClr val="accent4">
                  <a:lumMod val="0"/>
                  <a:lumOff val="100000"/>
                </a:schemeClr>
              </a:gs>
              <a:gs pos="100000">
                <a:srgbClr val="F0F0F0"/>
              </a:gs>
              <a:gs pos="9000">
                <a:srgbClr val="DBDBDB"/>
              </a:gs>
              <a:gs pos="46819">
                <a:srgbClr val="9A9A9A"/>
              </a:gs>
              <a:gs pos="17000">
                <a:srgbClr val="6E6E6E"/>
              </a:gs>
              <a:gs pos="52000">
                <a:schemeClr val="bg2">
                  <a:lumMod val="65000"/>
                  <a:lumOff val="35000"/>
                </a:schemeClr>
              </a:gs>
              <a:gs pos="43000">
                <a:srgbClr val="D0D0D0"/>
              </a:gs>
            </a:gsLst>
            <a:lin ang="0" scaled="0"/>
            <a:tileRect/>
          </a:gradFill>
          <a:ln>
            <a:noFill/>
          </a:ln>
          <a:effectLst>
            <a:outerShdw blurRad="50800" dist="38100" dir="2700000" algn="tl" rotWithShape="0">
              <a:prstClr val="black">
                <a:alpha val="40000"/>
              </a:prstClr>
            </a:outerShdw>
          </a:effectLst>
          <a:extLst/>
        </p:spPr>
        <p:txBody>
          <a:bodyPr vert="horz" wrap="square" lIns="91416" tIns="45708" rIns="91416" bIns="45708" numCol="1" rtlCol="0" anchor="t" anchorCtr="0" compatLnSpc="1">
            <a:prstTxWarp prst="textNoShape">
              <a:avLst/>
            </a:prstTxWarp>
          </a:bodyPr>
          <a:lstStyle/>
          <a:p>
            <a:pPr marL="0" marR="0" lvl="0" indent="0" algn="l" defTabSz="914126" rtl="0" eaLnBrk="1" fontAlgn="base" latinLnBrk="0" hangingPunct="1">
              <a:lnSpc>
                <a:spcPct val="100000"/>
              </a:lnSpc>
              <a:spcBef>
                <a:spcPct val="50000"/>
              </a:spcBef>
              <a:spcAft>
                <a:spcPct val="50000"/>
              </a:spcAft>
              <a:buClrTx/>
              <a:buSzTx/>
              <a:buFontTx/>
              <a:buNone/>
              <a:tabLst/>
              <a:defRPr/>
            </a:pPr>
            <a:endParaRPr kumimoji="0" lang="en-US" sz="3199" b="1" i="0" u="none" strike="noStrike" kern="1200" cap="none" spc="0" normalizeH="0" baseline="0" noProof="0">
              <a:ln>
                <a:noFill/>
              </a:ln>
              <a:solidFill>
                <a:srgbClr val="FFFFFF"/>
              </a:solidFill>
              <a:effectLst/>
              <a:uLnTx/>
              <a:uFillTx/>
              <a:latin typeface="Candara" pitchFamily="34" charset="0"/>
              <a:ea typeface="+mn-ea"/>
              <a:cs typeface="+mn-cs"/>
            </a:endParaRPr>
          </a:p>
        </p:txBody>
      </p:sp>
    </p:spTree>
    <p:extLst>
      <p:ext uri="{BB962C8B-B14F-4D97-AF65-F5344CB8AC3E}">
        <p14:creationId xmlns:p14="http://schemas.microsoft.com/office/powerpoint/2010/main" val="205580853"/>
      </p:ext>
    </p:extLst>
  </p:cSld>
  <p:clrMap bg1="lt1" tx1="dk1" bg2="lt2" tx2="dk2" accent1="accent1" accent2="accent2" accent3="accent3" accent4="accent4" accent5="accent5" accent6="accent6" hlink="hlink" folHlink="folHlink"/>
  <p:sldLayoutIdLst>
    <p:sldLayoutId id="2147485582" r:id="rId1"/>
    <p:sldLayoutId id="2147485833" r:id="rId2"/>
    <p:sldLayoutId id="2147485583" r:id="rId3"/>
    <p:sldLayoutId id="2147485584" r:id="rId4"/>
    <p:sldLayoutId id="2147486320" r:id="rId5"/>
    <p:sldLayoutId id="2147485585" r:id="rId6"/>
    <p:sldLayoutId id="2147485586" r:id="rId7"/>
    <p:sldLayoutId id="2147486323" r:id="rId8"/>
    <p:sldLayoutId id="2147486324" r:id="rId9"/>
    <p:sldLayoutId id="2147486319" r:id="rId10"/>
    <p:sldLayoutId id="2147486321" r:id="rId11"/>
    <p:sldLayoutId id="2147485587" r:id="rId12"/>
    <p:sldLayoutId id="2147485588" r:id="rId13"/>
    <p:sldLayoutId id="2147485589" r:id="rId14"/>
    <p:sldLayoutId id="2147485590" r:id="rId15"/>
    <p:sldLayoutId id="2147485814" r:id="rId16"/>
    <p:sldLayoutId id="2147485815" r:id="rId17"/>
    <p:sldLayoutId id="2147485817" r:id="rId18"/>
    <p:sldLayoutId id="2147486325" r:id="rId19"/>
    <p:sldLayoutId id="2147485912" r:id="rId20"/>
    <p:sldLayoutId id="2147485593" r:id="rId21"/>
    <p:sldLayoutId id="2147485831" r:id="rId22"/>
    <p:sldLayoutId id="2147486287" r:id="rId23"/>
    <p:sldLayoutId id="2147486210" r:id="rId24"/>
    <p:sldLayoutId id="2147486211" r:id="rId25"/>
    <p:sldLayoutId id="2147486212" r:id="rId26"/>
    <p:sldLayoutId id="2147486214" r:id="rId27"/>
    <p:sldLayoutId id="2147486227" r:id="rId28"/>
    <p:sldLayoutId id="2147486232" r:id="rId29"/>
    <p:sldLayoutId id="2147485913" r:id="rId30"/>
    <p:sldLayoutId id="2147485914" r:id="rId31"/>
  </p:sldLayoutIdLst>
  <p:timing>
    <p:tnLst>
      <p:par>
        <p:cTn id="1" dur="indefinite" restart="never" nodeType="tmRoot"/>
      </p:par>
    </p:tnLst>
  </p:timing>
  <p:txStyles>
    <p:titleStyle>
      <a:lvl1pPr algn="l" defTabSz="914126" rtl="0" eaLnBrk="1" latinLnBrk="0" hangingPunct="1">
        <a:lnSpc>
          <a:spcPct val="90000"/>
        </a:lnSpc>
        <a:spcBef>
          <a:spcPct val="0"/>
        </a:spcBef>
        <a:buNone/>
        <a:defRPr lang="en-US" sz="3999" kern="1200" dirty="0">
          <a:solidFill>
            <a:srgbClr val="FFFFFF"/>
          </a:solidFill>
          <a:effectLst>
            <a:outerShdw blurRad="38100" dist="38100" dir="2700000" algn="tl">
              <a:srgbClr val="000000">
                <a:alpha val="43137"/>
              </a:srgbClr>
            </a:outerShdw>
          </a:effectLst>
          <a:latin typeface="Franklin Gothic Demi" panose="020B0703020102020204" pitchFamily="34" charset="0"/>
          <a:ea typeface="+mn-ea"/>
          <a:cs typeface="+mn-cs"/>
        </a:defRPr>
      </a:lvl1pPr>
    </p:titleStyle>
    <p:bodyStyle>
      <a:lvl1pPr marL="341211" indent="-341211" algn="l" defTabSz="914126" rtl="0" eaLnBrk="1" latinLnBrk="0" hangingPunct="1">
        <a:lnSpc>
          <a:spcPct val="90000"/>
        </a:lnSpc>
        <a:spcBef>
          <a:spcPts val="10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2420" indent="-341211" algn="l" defTabSz="914126" rtl="0" eaLnBrk="1" latinLnBrk="0" hangingPunct="1">
        <a:lnSpc>
          <a:spcPct val="90000"/>
        </a:lnSpc>
        <a:spcBef>
          <a:spcPts val="500"/>
        </a:spcBef>
        <a:buClr>
          <a:srgbClr val="FF0000"/>
        </a:buClr>
        <a:buFont typeface="Wingdings" panose="05000000000000000000" pitchFamily="2" charset="2"/>
        <a:buChar char="ü"/>
        <a:defRPr lang="en-US" sz="19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2pPr>
      <a:lvl3pPr marL="1142657"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3pPr>
      <a:lvl4pPr marL="1599720"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4pPr>
      <a:lvl5pPr marL="2056783"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5" y="1"/>
            <a:ext cx="12188825" cy="6858000"/>
          </a:xfrm>
          <a:prstGeom prst="rect">
            <a:avLst/>
          </a:prstGeom>
        </p:spPr>
      </p:pic>
      <p:sp>
        <p:nvSpPr>
          <p:cNvPr id="2" name="Title Placeholder 1"/>
          <p:cNvSpPr>
            <a:spLocks noGrp="1"/>
          </p:cNvSpPr>
          <p:nvPr>
            <p:ph type="title"/>
          </p:nvPr>
        </p:nvSpPr>
        <p:spPr>
          <a:xfrm>
            <a:off x="283390" y="136892"/>
            <a:ext cx="10512862" cy="52197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5098" y="1293363"/>
            <a:ext cx="10512862"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p:txBody>
      </p:sp>
      <p:sp>
        <p:nvSpPr>
          <p:cNvPr id="4" name="Date Placeholder 3"/>
          <p:cNvSpPr>
            <a:spLocks noGrp="1"/>
          </p:cNvSpPr>
          <p:nvPr>
            <p:ph type="dt" sz="half" idx="2"/>
          </p:nvPr>
        </p:nvSpPr>
        <p:spPr>
          <a:xfrm>
            <a:off x="837982" y="635636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9E386B-25D9-4BF9-BF49-B2D823696972}" type="datetimeFigureOut">
              <a:rPr lang="en-US" smtClean="0"/>
              <a:t>10/16/2018</a:t>
            </a:fld>
            <a:endParaRPr lang="en-US"/>
          </a:p>
        </p:txBody>
      </p:sp>
      <p:sp>
        <p:nvSpPr>
          <p:cNvPr id="5" name="Footer Placeholder 4"/>
          <p:cNvSpPr>
            <a:spLocks noGrp="1"/>
          </p:cNvSpPr>
          <p:nvPr>
            <p:ph type="ftr" sz="quarter" idx="3"/>
          </p:nvPr>
        </p:nvSpPr>
        <p:spPr>
          <a:xfrm>
            <a:off x="4037549" y="635636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6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925090-2DE3-4B3D-863E-9290FEDBC775}" type="slidenum">
              <a:rPr lang="en-US" smtClean="0"/>
              <a:t>‹#›</a:t>
            </a:fld>
            <a:endParaRPr lang="en-US"/>
          </a:p>
        </p:txBody>
      </p:sp>
      <p:sp>
        <p:nvSpPr>
          <p:cNvPr id="8" name="Rectangle 7"/>
          <p:cNvSpPr/>
          <p:nvPr userDrawn="1"/>
        </p:nvSpPr>
        <p:spPr bwMode="auto">
          <a:xfrm>
            <a:off x="1594" y="6839712"/>
            <a:ext cx="12185651" cy="18288"/>
          </a:xfrm>
          <a:prstGeom prst="rect">
            <a:avLst/>
          </a:prstGeom>
          <a:gradFill flip="none" rotWithShape="1">
            <a:gsLst>
              <a:gs pos="78000">
                <a:srgbClr val="C4C4C4"/>
              </a:gs>
              <a:gs pos="0">
                <a:schemeClr val="accent4">
                  <a:lumMod val="0"/>
                  <a:lumOff val="100000"/>
                </a:schemeClr>
              </a:gs>
              <a:gs pos="60000">
                <a:schemeClr val="tx1">
                  <a:lumMod val="50000"/>
                  <a:lumOff val="50000"/>
                </a:schemeClr>
              </a:gs>
              <a:gs pos="19000">
                <a:schemeClr val="accent4">
                  <a:lumMod val="0"/>
                  <a:lumOff val="100000"/>
                </a:schemeClr>
              </a:gs>
              <a:gs pos="100000">
                <a:srgbClr val="F0F0F0"/>
              </a:gs>
              <a:gs pos="9000">
                <a:srgbClr val="DBDBDB"/>
              </a:gs>
              <a:gs pos="46819">
                <a:srgbClr val="9A9A9A"/>
              </a:gs>
              <a:gs pos="17000">
                <a:srgbClr val="6E6E6E"/>
              </a:gs>
              <a:gs pos="52000">
                <a:schemeClr val="bg2">
                  <a:lumMod val="65000"/>
                  <a:lumOff val="35000"/>
                </a:schemeClr>
              </a:gs>
              <a:gs pos="43000">
                <a:srgbClr val="D0D0D0"/>
              </a:gs>
            </a:gsLst>
            <a:lin ang="0" scaled="0"/>
            <a:tileRect/>
          </a:gradFill>
          <a:ln>
            <a:noFill/>
          </a:ln>
          <a:effectLst>
            <a:outerShdw blurRad="50800" dist="38100" dir="2700000" algn="tl" rotWithShape="0">
              <a:prstClr val="black">
                <a:alpha val="40000"/>
              </a:prstClr>
            </a:outerShdw>
          </a:effectLst>
          <a:extLst/>
        </p:spPr>
        <p:txBody>
          <a:bodyPr vert="horz" wrap="square" lIns="91416" tIns="45708" rIns="91416" bIns="45708" numCol="1" rtlCol="0" anchor="t" anchorCtr="0" compatLnSpc="1">
            <a:prstTxWarp prst="textNoShape">
              <a:avLst/>
            </a:prstTxWarp>
          </a:bodyPr>
          <a:lstStyle/>
          <a:p>
            <a:pPr marL="0" marR="0" lvl="0" indent="0" algn="l" defTabSz="914126" rtl="0" eaLnBrk="1" fontAlgn="base" latinLnBrk="0" hangingPunct="1">
              <a:lnSpc>
                <a:spcPct val="100000"/>
              </a:lnSpc>
              <a:spcBef>
                <a:spcPct val="50000"/>
              </a:spcBef>
              <a:spcAft>
                <a:spcPct val="50000"/>
              </a:spcAft>
              <a:buClrTx/>
              <a:buSzTx/>
              <a:buFontTx/>
              <a:buNone/>
              <a:tabLst/>
              <a:defRPr/>
            </a:pPr>
            <a:endParaRPr kumimoji="0" lang="en-US" sz="3199" b="1" i="0" u="none" strike="noStrike" kern="1200" cap="none" spc="0" normalizeH="0" baseline="0" noProof="0">
              <a:ln>
                <a:noFill/>
              </a:ln>
              <a:solidFill>
                <a:srgbClr val="FFFFFF"/>
              </a:solidFill>
              <a:effectLst/>
              <a:uLnTx/>
              <a:uFillTx/>
              <a:latin typeface="Candara" pitchFamily="34" charset="0"/>
              <a:ea typeface="+mn-ea"/>
              <a:cs typeface="+mn-cs"/>
            </a:endParaRPr>
          </a:p>
        </p:txBody>
      </p:sp>
    </p:spTree>
    <p:extLst>
      <p:ext uri="{BB962C8B-B14F-4D97-AF65-F5344CB8AC3E}">
        <p14:creationId xmlns:p14="http://schemas.microsoft.com/office/powerpoint/2010/main" val="2601047107"/>
      </p:ext>
    </p:extLst>
  </p:cSld>
  <p:clrMap bg1="lt1" tx1="dk1" bg2="lt2" tx2="dk2" accent1="accent1" accent2="accent2" accent3="accent3" accent4="accent4" accent5="accent5" accent6="accent6" hlink="hlink" folHlink="folHlink"/>
  <p:sldLayoutIdLst>
    <p:sldLayoutId id="2147486327" r:id="rId1"/>
    <p:sldLayoutId id="2147486328" r:id="rId2"/>
    <p:sldLayoutId id="2147486329" r:id="rId3"/>
    <p:sldLayoutId id="2147486330" r:id="rId4"/>
    <p:sldLayoutId id="2147486331" r:id="rId5"/>
    <p:sldLayoutId id="2147486332" r:id="rId6"/>
    <p:sldLayoutId id="2147486333" r:id="rId7"/>
    <p:sldLayoutId id="2147486334" r:id="rId8"/>
    <p:sldLayoutId id="2147486335" r:id="rId9"/>
    <p:sldLayoutId id="2147486336" r:id="rId10"/>
    <p:sldLayoutId id="2147486337" r:id="rId11"/>
    <p:sldLayoutId id="2147486338" r:id="rId12"/>
    <p:sldLayoutId id="2147486339" r:id="rId13"/>
    <p:sldLayoutId id="2147486340" r:id="rId14"/>
    <p:sldLayoutId id="2147486341" r:id="rId15"/>
    <p:sldLayoutId id="2147486342" r:id="rId16"/>
    <p:sldLayoutId id="2147486343" r:id="rId17"/>
    <p:sldLayoutId id="2147486344" r:id="rId18"/>
    <p:sldLayoutId id="2147486345" r:id="rId19"/>
    <p:sldLayoutId id="2147486346" r:id="rId20"/>
    <p:sldLayoutId id="2147486347" r:id="rId21"/>
    <p:sldLayoutId id="2147486348" r:id="rId22"/>
    <p:sldLayoutId id="2147486349" r:id="rId23"/>
    <p:sldLayoutId id="2147486350" r:id="rId24"/>
    <p:sldLayoutId id="2147486351" r:id="rId25"/>
    <p:sldLayoutId id="2147486352" r:id="rId26"/>
    <p:sldLayoutId id="2147486353" r:id="rId27"/>
    <p:sldLayoutId id="2147486354" r:id="rId28"/>
    <p:sldLayoutId id="2147486355" r:id="rId29"/>
    <p:sldLayoutId id="2147486356" r:id="rId30"/>
  </p:sldLayoutIdLst>
  <p:timing>
    <p:tnLst>
      <p:par>
        <p:cTn id="1" dur="indefinite" restart="never" nodeType="tmRoot"/>
      </p:par>
    </p:tnLst>
  </p:timing>
  <p:txStyles>
    <p:titleStyle>
      <a:lvl1pPr algn="l" defTabSz="914126" rtl="0" eaLnBrk="1" latinLnBrk="0" hangingPunct="1">
        <a:lnSpc>
          <a:spcPct val="90000"/>
        </a:lnSpc>
        <a:spcBef>
          <a:spcPct val="0"/>
        </a:spcBef>
        <a:buNone/>
        <a:defRPr lang="en-US" sz="3999" kern="1200" dirty="0">
          <a:solidFill>
            <a:srgbClr val="FFFFFF"/>
          </a:solidFill>
          <a:effectLst>
            <a:outerShdw blurRad="38100" dist="38100" dir="2700000" algn="tl">
              <a:srgbClr val="000000">
                <a:alpha val="43137"/>
              </a:srgbClr>
            </a:outerShdw>
          </a:effectLst>
          <a:latin typeface="Franklin Gothic Demi" panose="020B0703020102020204" pitchFamily="34" charset="0"/>
          <a:ea typeface="+mn-ea"/>
          <a:cs typeface="+mn-cs"/>
        </a:defRPr>
      </a:lvl1pPr>
    </p:titleStyle>
    <p:bodyStyle>
      <a:lvl1pPr marL="341211" indent="-341211" algn="l" defTabSz="914126" rtl="0" eaLnBrk="1" latinLnBrk="0" hangingPunct="1">
        <a:lnSpc>
          <a:spcPct val="90000"/>
        </a:lnSpc>
        <a:spcBef>
          <a:spcPts val="10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2420" indent="-341211" algn="l" defTabSz="914126" rtl="0" eaLnBrk="1" latinLnBrk="0" hangingPunct="1">
        <a:lnSpc>
          <a:spcPct val="90000"/>
        </a:lnSpc>
        <a:spcBef>
          <a:spcPts val="500"/>
        </a:spcBef>
        <a:buClr>
          <a:srgbClr val="FF0000"/>
        </a:buClr>
        <a:buFont typeface="Wingdings" panose="05000000000000000000" pitchFamily="2" charset="2"/>
        <a:buChar char="ü"/>
        <a:defRPr lang="en-US" sz="19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2pPr>
      <a:lvl3pPr marL="1142657"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3pPr>
      <a:lvl4pPr marL="1599720"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4pPr>
      <a:lvl5pPr marL="2056783"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7.jpg"/><Relationship Id="rId12"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23299" t="11458" r="6283" b="13311"/>
          <a:stretch/>
        </p:blipFill>
        <p:spPr>
          <a:xfrm>
            <a:off x="9207795" y="4465674"/>
            <a:ext cx="2860044" cy="2222205"/>
          </a:xfrm>
          <a:prstGeom prst="snip2DiagRect">
            <a:avLst>
              <a:gd name="adj1" fmla="val 0"/>
              <a:gd name="adj2" fmla="val 9012"/>
            </a:avLst>
          </a:prstGeom>
        </p:spPr>
      </p:pic>
      <p:sp>
        <p:nvSpPr>
          <p:cNvPr id="44" name="Rectangle 43"/>
          <p:cNvSpPr/>
          <p:nvPr/>
        </p:nvSpPr>
        <p:spPr>
          <a:xfrm>
            <a:off x="1" y="4675092"/>
            <a:ext cx="12188824" cy="1807528"/>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4"/>
          <a:srcRect l="6990" t="11439" r="20171" b="12657"/>
          <a:stretch/>
        </p:blipFill>
        <p:spPr>
          <a:xfrm>
            <a:off x="9200644" y="4474896"/>
            <a:ext cx="2861993" cy="2202351"/>
          </a:xfrm>
          <a:prstGeom prst="snip2DiagRect">
            <a:avLst>
              <a:gd name="adj1" fmla="val 0"/>
              <a:gd name="adj2" fmla="val 7736"/>
            </a:avLst>
          </a:prstGeom>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Lst>
          </a:blip>
          <a:srcRect l="10668" t="1204" r="10241" b="9586"/>
          <a:stretch/>
        </p:blipFill>
        <p:spPr>
          <a:xfrm>
            <a:off x="9200337" y="4467594"/>
            <a:ext cx="2864543" cy="2219096"/>
          </a:xfrm>
          <a:prstGeom prst="snip2DiagRect">
            <a:avLst>
              <a:gd name="adj1" fmla="val 0"/>
              <a:gd name="adj2" fmla="val 7879"/>
            </a:avLst>
          </a:prstGeom>
        </p:spPr>
      </p:pic>
      <p:sp>
        <p:nvSpPr>
          <p:cNvPr id="43" name="Rectangle 42"/>
          <p:cNvSpPr/>
          <p:nvPr/>
        </p:nvSpPr>
        <p:spPr>
          <a:xfrm>
            <a:off x="1" y="2317905"/>
            <a:ext cx="12188824" cy="1807528"/>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Snip Diagonal Corner Rectangle 22"/>
          <p:cNvSpPr/>
          <p:nvPr/>
        </p:nvSpPr>
        <p:spPr>
          <a:xfrm>
            <a:off x="6169235" y="4465031"/>
            <a:ext cx="2879072" cy="2220868"/>
          </a:xfrm>
          <a:prstGeom prst="snip2DiagRect">
            <a:avLst>
              <a:gd name="adj1" fmla="val 0"/>
              <a:gd name="adj2" fmla="val 90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50000"/>
              </a:spcAft>
              <a:buClrTx/>
              <a:buSzTx/>
              <a:buFontTx/>
              <a:buNone/>
              <a:tabLst/>
              <a:defRPr/>
            </a:pPr>
            <a:endParaRPr kumimoji="0" lang="en-US" sz="43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Snip Diagonal Corner Rectangle 21"/>
          <p:cNvSpPr/>
          <p:nvPr/>
        </p:nvSpPr>
        <p:spPr>
          <a:xfrm>
            <a:off x="120991" y="4465031"/>
            <a:ext cx="2877390" cy="2220868"/>
          </a:xfrm>
          <a:prstGeom prst="snip2DiagRect">
            <a:avLst>
              <a:gd name="adj1" fmla="val 0"/>
              <a:gd name="adj2" fmla="val 87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50000"/>
              </a:spcAft>
              <a:buClrTx/>
              <a:buSzTx/>
              <a:buFontTx/>
              <a:buNone/>
              <a:tabLst/>
              <a:defRPr/>
            </a:pPr>
            <a:endParaRPr kumimoji="0" lang="en-US" sz="43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20321" t="7202" r="5124" b="6518"/>
          <a:stretch/>
        </p:blipFill>
        <p:spPr>
          <a:xfrm>
            <a:off x="6186223" y="2110912"/>
            <a:ext cx="2862084" cy="2208179"/>
          </a:xfrm>
          <a:prstGeom prst="snip2DiagRect">
            <a:avLst>
              <a:gd name="adj1" fmla="val 0"/>
              <a:gd name="adj2" fmla="val 8958"/>
            </a:avLst>
          </a:prstGeom>
        </p:spPr>
      </p:pic>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l="2123" r="1491"/>
          <a:stretch/>
        </p:blipFill>
        <p:spPr>
          <a:xfrm>
            <a:off x="3145112" y="4465031"/>
            <a:ext cx="2872916" cy="2220868"/>
          </a:xfrm>
          <a:prstGeom prst="snip2DiagRect">
            <a:avLst>
              <a:gd name="adj1" fmla="val 0"/>
              <a:gd name="adj2" fmla="val 9002"/>
            </a:avLst>
          </a:prstGeom>
        </p:spPr>
      </p:pic>
      <p:pic>
        <p:nvPicPr>
          <p:cNvPr id="2" name="Picture 1"/>
          <p:cNvPicPr>
            <a:picLocks noChangeAspect="1"/>
          </p:cNvPicPr>
          <p:nvPr/>
        </p:nvPicPr>
        <p:blipFill rotWithShape="1">
          <a:blip r:embed="rId9" cstate="print">
            <a:extLst>
              <a:ext uri="{28A0092B-C50C-407E-A947-70E740481C1C}">
                <a14:useLocalDpi xmlns:a14="http://schemas.microsoft.com/office/drawing/2010/main" val="0"/>
              </a:ext>
            </a:extLst>
          </a:blip>
          <a:srcRect l="16358" t="14258" r="12693" b="2418"/>
          <a:stretch/>
        </p:blipFill>
        <p:spPr>
          <a:xfrm>
            <a:off x="3157875" y="2106047"/>
            <a:ext cx="2860158" cy="2225327"/>
          </a:xfrm>
          <a:prstGeom prst="snip2DiagRect">
            <a:avLst>
              <a:gd name="adj1" fmla="val 0"/>
              <a:gd name="adj2" fmla="val 8580"/>
            </a:avLst>
          </a:prstGeom>
        </p:spPr>
      </p:pic>
      <p:pic>
        <p:nvPicPr>
          <p:cNvPr id="102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424" t="6078" r="2116" b="9394"/>
          <a:stretch/>
        </p:blipFill>
        <p:spPr bwMode="auto">
          <a:xfrm>
            <a:off x="136187" y="2115776"/>
            <a:ext cx="2851562" cy="2203315"/>
          </a:xfrm>
          <a:prstGeom prst="snip2DiagRect">
            <a:avLst>
              <a:gd name="adj1" fmla="val 0"/>
              <a:gd name="adj2" fmla="val 7616"/>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rotWithShape="1">
          <a:blip r:embed="rId11"/>
          <a:srcRect l="8757" t="16611" r="20778" b="4283"/>
          <a:stretch/>
        </p:blipFill>
        <p:spPr>
          <a:xfrm>
            <a:off x="9207800" y="2110902"/>
            <a:ext cx="2860039" cy="2213044"/>
          </a:xfrm>
          <a:prstGeom prst="snip2DiagRect">
            <a:avLst>
              <a:gd name="adj1" fmla="val 0"/>
              <a:gd name="adj2" fmla="val 8431"/>
            </a:avLst>
          </a:prstGeom>
        </p:spPr>
      </p:pic>
      <p:pic>
        <p:nvPicPr>
          <p:cNvPr id="6" name="Picture 5"/>
          <p:cNvPicPr>
            <a:picLocks noChangeAspect="1"/>
          </p:cNvPicPr>
          <p:nvPr/>
        </p:nvPicPr>
        <p:blipFill rotWithShape="1">
          <a:blip r:embed="rId12" cstate="print">
            <a:extLst>
              <a:ext uri="{28A0092B-C50C-407E-A947-70E740481C1C}">
                <a14:useLocalDpi xmlns:a14="http://schemas.microsoft.com/office/drawing/2010/main" val="0"/>
              </a:ext>
            </a:extLst>
          </a:blip>
          <a:srcRect l="2659" r="3922"/>
          <a:stretch/>
        </p:blipFill>
        <p:spPr>
          <a:xfrm>
            <a:off x="6233038" y="4746688"/>
            <a:ext cx="2778779" cy="1660782"/>
          </a:xfrm>
          <a:prstGeom prst="rect">
            <a:avLst/>
          </a:prstGeom>
        </p:spPr>
      </p:pic>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6231" y="4607409"/>
            <a:ext cx="2561294" cy="1907110"/>
          </a:xfrm>
          <a:prstGeom prst="rect">
            <a:avLst/>
          </a:prstGeom>
        </p:spPr>
      </p:pic>
      <p:sp>
        <p:nvSpPr>
          <p:cNvPr id="24" name="Snip Diagonal Corner Rectangle 23"/>
          <p:cNvSpPr/>
          <p:nvPr/>
        </p:nvSpPr>
        <p:spPr>
          <a:xfrm>
            <a:off x="120991" y="2110498"/>
            <a:ext cx="2877390" cy="2220868"/>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50000"/>
              </a:spcAft>
              <a:buClrTx/>
              <a:buSzTx/>
              <a:buFontTx/>
              <a:buNone/>
              <a:tabLst/>
              <a:defRPr/>
            </a:pPr>
            <a:endParaRPr kumimoji="0" lang="en-US" sz="4300" b="1" i="0" u="none" strike="noStrike" kern="0" cap="none" spc="0" normalizeH="0" baseline="0" noProof="0">
              <a:ln>
                <a:noFill/>
              </a:ln>
              <a:solidFill>
                <a:srgbClr val="FFFFFF"/>
              </a:solidFill>
              <a:effectLst/>
              <a:uLnTx/>
              <a:uFillTx/>
              <a:latin typeface="Candara"/>
              <a:ea typeface="+mn-ea"/>
              <a:cs typeface="Arial" charset="0"/>
            </a:endParaRPr>
          </a:p>
        </p:txBody>
      </p:sp>
      <p:sp>
        <p:nvSpPr>
          <p:cNvPr id="35" name="Snip Diagonal Corner Rectangle 34"/>
          <p:cNvSpPr/>
          <p:nvPr/>
        </p:nvSpPr>
        <p:spPr>
          <a:xfrm>
            <a:off x="3144142" y="2110498"/>
            <a:ext cx="2877390" cy="2220868"/>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50000"/>
              </a:spcAft>
              <a:buClrTx/>
              <a:buSzTx/>
              <a:buFontTx/>
              <a:buNone/>
              <a:tabLst/>
              <a:defRPr/>
            </a:pPr>
            <a:endParaRPr kumimoji="0" lang="en-US" sz="4300" b="1" i="0" u="none" strike="noStrike" kern="0" cap="none" spc="0" normalizeH="0" baseline="0" noProof="0">
              <a:ln>
                <a:noFill/>
              </a:ln>
              <a:solidFill>
                <a:srgbClr val="FFFFFF"/>
              </a:solidFill>
              <a:effectLst/>
              <a:uLnTx/>
              <a:uFillTx/>
              <a:latin typeface="Candara"/>
              <a:ea typeface="+mn-ea"/>
              <a:cs typeface="Arial" charset="0"/>
            </a:endParaRPr>
          </a:p>
        </p:txBody>
      </p:sp>
      <p:sp>
        <p:nvSpPr>
          <p:cNvPr id="36" name="Snip Diagonal Corner Rectangle 35"/>
          <p:cNvSpPr/>
          <p:nvPr/>
        </p:nvSpPr>
        <p:spPr>
          <a:xfrm>
            <a:off x="6167293" y="2110498"/>
            <a:ext cx="2877390" cy="2220868"/>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50000"/>
              </a:spcAft>
              <a:buClrTx/>
              <a:buSzTx/>
              <a:buFontTx/>
              <a:buNone/>
              <a:tabLst/>
              <a:defRPr/>
            </a:pPr>
            <a:endParaRPr kumimoji="0" lang="en-US" sz="4300" b="1" i="0" u="none" strike="noStrike" kern="0" cap="none" spc="0" normalizeH="0" baseline="0" noProof="0">
              <a:ln>
                <a:noFill/>
              </a:ln>
              <a:solidFill>
                <a:srgbClr val="FFFFFF"/>
              </a:solidFill>
              <a:effectLst/>
              <a:uLnTx/>
              <a:uFillTx/>
              <a:latin typeface="Candara"/>
              <a:ea typeface="+mn-ea"/>
              <a:cs typeface="Arial" charset="0"/>
            </a:endParaRPr>
          </a:p>
        </p:txBody>
      </p:sp>
      <p:sp>
        <p:nvSpPr>
          <p:cNvPr id="37" name="Snip Diagonal Corner Rectangle 36"/>
          <p:cNvSpPr/>
          <p:nvPr/>
        </p:nvSpPr>
        <p:spPr>
          <a:xfrm>
            <a:off x="9190444" y="2110498"/>
            <a:ext cx="2877390" cy="2220868"/>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50000"/>
              </a:spcAft>
              <a:buClrTx/>
              <a:buSzTx/>
              <a:buFontTx/>
              <a:buNone/>
              <a:tabLst/>
              <a:defRPr/>
            </a:pPr>
            <a:endParaRPr kumimoji="0" lang="en-US" sz="4300" b="1" i="0" u="none" strike="noStrike" kern="0" cap="none" spc="0" normalizeH="0" baseline="0" noProof="0">
              <a:ln>
                <a:noFill/>
              </a:ln>
              <a:solidFill>
                <a:srgbClr val="FFFFFF"/>
              </a:solidFill>
              <a:effectLst/>
              <a:uLnTx/>
              <a:uFillTx/>
              <a:latin typeface="Candara"/>
              <a:ea typeface="+mn-ea"/>
              <a:cs typeface="Arial" charset="0"/>
            </a:endParaRPr>
          </a:p>
        </p:txBody>
      </p:sp>
      <p:sp>
        <p:nvSpPr>
          <p:cNvPr id="38" name="Snip Diagonal Corner Rectangle 37"/>
          <p:cNvSpPr/>
          <p:nvPr/>
        </p:nvSpPr>
        <p:spPr>
          <a:xfrm>
            <a:off x="120991" y="4465821"/>
            <a:ext cx="2877390" cy="2220868"/>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50000"/>
              </a:spcAft>
              <a:buClrTx/>
              <a:buSzTx/>
              <a:buFontTx/>
              <a:buNone/>
              <a:tabLst/>
              <a:defRPr/>
            </a:pPr>
            <a:endParaRPr kumimoji="0" lang="en-US" sz="4300" b="1" i="0" u="none" strike="noStrike" kern="0" cap="none" spc="0" normalizeH="0" baseline="0" noProof="0">
              <a:ln>
                <a:noFill/>
              </a:ln>
              <a:solidFill>
                <a:srgbClr val="FFFFFF"/>
              </a:solidFill>
              <a:effectLst/>
              <a:uLnTx/>
              <a:uFillTx/>
              <a:latin typeface="Candara"/>
              <a:ea typeface="+mn-ea"/>
              <a:cs typeface="Arial" charset="0"/>
            </a:endParaRPr>
          </a:p>
        </p:txBody>
      </p:sp>
      <p:sp>
        <p:nvSpPr>
          <p:cNvPr id="39" name="Snip Diagonal Corner Rectangle 38"/>
          <p:cNvSpPr/>
          <p:nvPr/>
        </p:nvSpPr>
        <p:spPr>
          <a:xfrm>
            <a:off x="3144142" y="4465821"/>
            <a:ext cx="2877390" cy="2220868"/>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50000"/>
              </a:spcAft>
              <a:buClrTx/>
              <a:buSzTx/>
              <a:buFontTx/>
              <a:buNone/>
              <a:tabLst/>
              <a:defRPr/>
            </a:pPr>
            <a:endParaRPr kumimoji="0" lang="en-US" sz="4300" b="1" i="0" u="none" strike="noStrike" kern="0" cap="none" spc="0" normalizeH="0" baseline="0" noProof="0">
              <a:ln>
                <a:noFill/>
              </a:ln>
              <a:solidFill>
                <a:srgbClr val="FFFFFF"/>
              </a:solidFill>
              <a:effectLst/>
              <a:uLnTx/>
              <a:uFillTx/>
              <a:latin typeface="Candara"/>
              <a:ea typeface="+mn-ea"/>
              <a:cs typeface="Arial" charset="0"/>
            </a:endParaRPr>
          </a:p>
        </p:txBody>
      </p:sp>
      <p:sp>
        <p:nvSpPr>
          <p:cNvPr id="40" name="Snip Diagonal Corner Rectangle 39"/>
          <p:cNvSpPr/>
          <p:nvPr/>
        </p:nvSpPr>
        <p:spPr>
          <a:xfrm>
            <a:off x="6167293" y="4465821"/>
            <a:ext cx="2877390" cy="2220868"/>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50000"/>
              </a:spcAft>
              <a:buClrTx/>
              <a:buSzTx/>
              <a:buFontTx/>
              <a:buNone/>
              <a:tabLst/>
              <a:defRPr/>
            </a:pPr>
            <a:endParaRPr kumimoji="0" lang="en-US" sz="4300" b="1" i="0" u="none" strike="noStrike" kern="0" cap="none" spc="0" normalizeH="0" baseline="0" noProof="0">
              <a:ln>
                <a:noFill/>
              </a:ln>
              <a:solidFill>
                <a:srgbClr val="FFFFFF"/>
              </a:solidFill>
              <a:effectLst/>
              <a:uLnTx/>
              <a:uFillTx/>
              <a:latin typeface="Candara"/>
              <a:ea typeface="+mn-ea"/>
              <a:cs typeface="Arial" charset="0"/>
            </a:endParaRPr>
          </a:p>
        </p:txBody>
      </p:sp>
      <p:sp>
        <p:nvSpPr>
          <p:cNvPr id="42" name="Snip Diagonal Corner Rectangle 41"/>
          <p:cNvSpPr/>
          <p:nvPr/>
        </p:nvSpPr>
        <p:spPr>
          <a:xfrm>
            <a:off x="9190444" y="4465821"/>
            <a:ext cx="2877390" cy="2220868"/>
          </a:xfrm>
          <a:prstGeom prst="snip2DiagRect">
            <a:avLst>
              <a:gd name="adj1" fmla="val 0"/>
              <a:gd name="adj2" fmla="val 8534"/>
            </a:avLst>
          </a:prstGeom>
          <a:noFill/>
          <a:ln w="28575">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50000"/>
              </a:spcAft>
              <a:buClrTx/>
              <a:buSzTx/>
              <a:buFontTx/>
              <a:buNone/>
              <a:tabLst/>
              <a:defRPr/>
            </a:pPr>
            <a:endParaRPr kumimoji="0" lang="en-US" sz="4300" b="1" i="0" u="none" strike="noStrike" kern="0" cap="none" spc="0" normalizeH="0" baseline="0" noProof="0">
              <a:ln>
                <a:noFill/>
              </a:ln>
              <a:solidFill>
                <a:srgbClr val="FFFFFF"/>
              </a:solidFill>
              <a:effectLst/>
              <a:uLnTx/>
              <a:uFillTx/>
              <a:latin typeface="Candara"/>
              <a:ea typeface="+mn-ea"/>
              <a:cs typeface="Arial" charset="0"/>
            </a:endParaRPr>
          </a:p>
        </p:txBody>
      </p:sp>
    </p:spTree>
    <p:extLst>
      <p:ext uri="{BB962C8B-B14F-4D97-AF65-F5344CB8AC3E}">
        <p14:creationId xmlns:p14="http://schemas.microsoft.com/office/powerpoint/2010/main" val="252941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Seattle University</a:t>
            </a:r>
            <a:br>
              <a:rPr lang="en-US" dirty="0" smtClean="0"/>
            </a:br>
            <a:r>
              <a:rPr lang="en-US" dirty="0" smtClean="0"/>
              <a:t>Data Analytics</a:t>
            </a:r>
            <a:endParaRPr lang="en-US" dirty="0"/>
          </a:p>
        </p:txBody>
      </p:sp>
      <p:sp>
        <p:nvSpPr>
          <p:cNvPr id="3" name="Subtitle 2"/>
          <p:cNvSpPr>
            <a:spLocks noGrp="1"/>
          </p:cNvSpPr>
          <p:nvPr>
            <p:ph type="subTitle" idx="1"/>
          </p:nvPr>
        </p:nvSpPr>
        <p:spPr/>
        <p:txBody>
          <a:bodyPr>
            <a:noAutofit/>
          </a:bodyPr>
          <a:lstStyle/>
          <a:p>
            <a:endParaRPr lang="en-US" sz="3200" dirty="0" smtClean="0"/>
          </a:p>
          <a:p>
            <a:endParaRPr lang="en-US" sz="3200" dirty="0" smtClean="0"/>
          </a:p>
          <a:p>
            <a:r>
              <a:rPr lang="en-US" sz="3200" dirty="0" smtClean="0"/>
              <a:t>5/16/ 2018</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451" y="3908222"/>
            <a:ext cx="2539682" cy="2539682"/>
          </a:xfrm>
          <a:prstGeom prst="rect">
            <a:avLst/>
          </a:prstGeom>
        </p:spPr>
      </p:pic>
    </p:spTree>
    <p:extLst>
      <p:ext uri="{BB962C8B-B14F-4D97-AF65-F5344CB8AC3E}">
        <p14:creationId xmlns:p14="http://schemas.microsoft.com/office/powerpoint/2010/main" val="38361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Tonight's Objectives</a:t>
            </a:r>
            <a:endParaRPr lang="en-US" dirty="0"/>
          </a:p>
        </p:txBody>
      </p:sp>
      <p:sp>
        <p:nvSpPr>
          <p:cNvPr id="3" name="Text Placeholder 2"/>
          <p:cNvSpPr>
            <a:spLocks noGrp="1"/>
          </p:cNvSpPr>
          <p:nvPr>
            <p:ph type="body" sz="quarter" idx="10"/>
          </p:nvPr>
        </p:nvSpPr>
        <p:spPr>
          <a:xfrm>
            <a:off x="283390" y="929640"/>
            <a:ext cx="10628450" cy="5608320"/>
          </a:xfrm>
        </p:spPr>
        <p:txBody>
          <a:bodyPr>
            <a:normAutofit fontScale="85000" lnSpcReduction="10000"/>
          </a:bodyPr>
          <a:lstStyle/>
          <a:p>
            <a:pPr>
              <a:lnSpc>
                <a:spcPct val="150000"/>
              </a:lnSpc>
            </a:pPr>
            <a:r>
              <a:rPr lang="en-US" sz="3200" dirty="0" smtClean="0"/>
              <a:t>Introductions</a:t>
            </a:r>
          </a:p>
          <a:p>
            <a:pPr>
              <a:lnSpc>
                <a:spcPct val="150000"/>
              </a:lnSpc>
            </a:pPr>
            <a:r>
              <a:rPr lang="en-US" sz="3200" dirty="0" smtClean="0"/>
              <a:t>Transportation and Logistics</a:t>
            </a:r>
          </a:p>
          <a:p>
            <a:pPr>
              <a:lnSpc>
                <a:spcPct val="150000"/>
              </a:lnSpc>
            </a:pPr>
            <a:r>
              <a:rPr lang="en-US" sz="3200" dirty="0" smtClean="0"/>
              <a:t>PACCAR Overview</a:t>
            </a:r>
          </a:p>
          <a:p>
            <a:pPr>
              <a:lnSpc>
                <a:spcPct val="150000"/>
              </a:lnSpc>
            </a:pPr>
            <a:r>
              <a:rPr lang="en-US" sz="3200" dirty="0" smtClean="0"/>
              <a:t>My Leadership Journey Using Data</a:t>
            </a:r>
          </a:p>
          <a:p>
            <a:pPr>
              <a:lnSpc>
                <a:spcPct val="150000"/>
              </a:lnSpc>
            </a:pPr>
            <a:r>
              <a:rPr lang="en-US" sz="3200" dirty="0" smtClean="0"/>
              <a:t>Gain Insight on Supply Chain Challenges</a:t>
            </a:r>
          </a:p>
          <a:p>
            <a:pPr>
              <a:lnSpc>
                <a:spcPct val="150000"/>
              </a:lnSpc>
            </a:pPr>
            <a:r>
              <a:rPr lang="en-US" sz="3200" dirty="0" smtClean="0"/>
              <a:t>Learn the Day in the Life of PACCAR Parts Materials Data Analyst</a:t>
            </a:r>
          </a:p>
          <a:p>
            <a:pPr>
              <a:lnSpc>
                <a:spcPct val="150000"/>
              </a:lnSpc>
            </a:pPr>
            <a:r>
              <a:rPr lang="en-US" sz="3200" dirty="0" smtClean="0"/>
              <a:t>Solve a Complex PACCAR Problem</a:t>
            </a:r>
          </a:p>
          <a:p>
            <a:pPr>
              <a:lnSpc>
                <a:spcPct val="150000"/>
              </a:lnSpc>
            </a:pPr>
            <a:r>
              <a:rPr lang="en-US" sz="3200" dirty="0" smtClean="0"/>
              <a:t>Review Data for Next Weeks Class</a:t>
            </a:r>
          </a:p>
          <a:p>
            <a:endParaRPr lang="en-US" sz="3200" dirty="0" smtClean="0"/>
          </a:p>
          <a:p>
            <a:endParaRPr lang="en-US" dirty="0" smtClean="0"/>
          </a:p>
          <a:p>
            <a:endParaRPr lang="en-US" dirty="0"/>
          </a:p>
        </p:txBody>
      </p:sp>
    </p:spTree>
    <p:extLst>
      <p:ext uri="{BB962C8B-B14F-4D97-AF65-F5344CB8AC3E}">
        <p14:creationId xmlns:p14="http://schemas.microsoft.com/office/powerpoint/2010/main" val="184602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PACCAR Team Introductions</a:t>
            </a:r>
            <a:endParaRPr lang="en-US" dirty="0"/>
          </a:p>
        </p:txBody>
      </p:sp>
      <p:sp>
        <p:nvSpPr>
          <p:cNvPr id="4" name="Text Placeholder 3"/>
          <p:cNvSpPr>
            <a:spLocks noGrp="1"/>
          </p:cNvSpPr>
          <p:nvPr>
            <p:ph type="body" sz="quarter" idx="4294967295"/>
          </p:nvPr>
        </p:nvSpPr>
        <p:spPr>
          <a:xfrm>
            <a:off x="426720" y="1206407"/>
            <a:ext cx="6156960" cy="5212322"/>
          </a:xfrm>
        </p:spPr>
        <p:txBody>
          <a:bodyPr>
            <a:normAutofit/>
          </a:bodyPr>
          <a:lstStyle/>
          <a:p>
            <a:r>
              <a:rPr lang="en-US" sz="3200" dirty="0" smtClean="0"/>
              <a:t>Brett Durfee, Director Application Delivery</a:t>
            </a:r>
          </a:p>
          <a:p>
            <a:r>
              <a:rPr lang="en-US" sz="3200" dirty="0" smtClean="0"/>
              <a:t>Aaron McDaniel, Data Analyst Materials</a:t>
            </a:r>
          </a:p>
          <a:p>
            <a:r>
              <a:rPr lang="en-US" sz="3200" dirty="0" smtClean="0"/>
              <a:t>Brian Julius, Manager Materials</a:t>
            </a:r>
          </a:p>
          <a:p>
            <a:r>
              <a:rPr lang="en-US" sz="3200" dirty="0"/>
              <a:t>Baylee Hamilton, Data </a:t>
            </a:r>
            <a:r>
              <a:rPr lang="en-US" sz="3200" dirty="0" smtClean="0"/>
              <a:t>Analyst Materials </a:t>
            </a:r>
          </a:p>
          <a:p>
            <a:r>
              <a:rPr lang="en-US" sz="3200" dirty="0" smtClean="0"/>
              <a:t>Rylee Iacolucci, Materials Data Analyst</a:t>
            </a:r>
          </a:p>
          <a:p>
            <a:endParaRPr lang="en-US" sz="2800" dirty="0" smtClean="0"/>
          </a:p>
          <a:p>
            <a:pPr lvl="1"/>
            <a:endParaRPr lang="en-US" dirty="0" smtClean="0"/>
          </a:p>
          <a:p>
            <a:pPr lvl="1"/>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069" y="1804147"/>
            <a:ext cx="4138440" cy="3840480"/>
          </a:xfrm>
          <a:prstGeom prst="rect">
            <a:avLst/>
          </a:prstGeom>
        </p:spPr>
      </p:pic>
    </p:spTree>
    <p:extLst>
      <p:ext uri="{BB962C8B-B14F-4D97-AF65-F5344CB8AC3E}">
        <p14:creationId xmlns:p14="http://schemas.microsoft.com/office/powerpoint/2010/main" val="37583674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 Assignment</a:t>
            </a:r>
            <a:endParaRPr lang="en-US" dirty="0"/>
          </a:p>
        </p:txBody>
      </p:sp>
      <p:sp>
        <p:nvSpPr>
          <p:cNvPr id="3" name="Text Placeholder 2"/>
          <p:cNvSpPr>
            <a:spLocks noGrp="1"/>
          </p:cNvSpPr>
          <p:nvPr>
            <p:ph type="body" sz="quarter" idx="10"/>
          </p:nvPr>
        </p:nvSpPr>
        <p:spPr>
          <a:xfrm>
            <a:off x="598516" y="899160"/>
            <a:ext cx="11273443" cy="5958840"/>
          </a:xfrm>
        </p:spPr>
        <p:txBody>
          <a:bodyPr>
            <a:normAutofit fontScale="92500" lnSpcReduction="10000"/>
          </a:bodyPr>
          <a:lstStyle/>
          <a:p>
            <a:pPr marL="0" indent="0">
              <a:buNone/>
            </a:pPr>
            <a:r>
              <a:rPr lang="en-US" sz="2400" b="1" dirty="0">
                <a:effectLst/>
                <a:latin typeface="Franklin Gothic Medium" panose="020B0603020102020204" pitchFamily="34" charset="0"/>
              </a:rPr>
              <a:t>Project and Summary:  </a:t>
            </a:r>
            <a:r>
              <a:rPr lang="en-US" sz="2400" dirty="0">
                <a:effectLst/>
                <a:latin typeface="Franklin Gothic Medium" panose="020B0603020102020204" pitchFamily="34" charset="0"/>
              </a:rPr>
              <a:t>You are part group of data analysts who work for the PACCAR Parts Materials team, an aftermarket planning team which manages the dealer parts inventory for PACCAR products used in vehicles (brands:  Kenworth, Peterbilt and DAF) globally.   As a group of data analysts, your jobs are to  ensure that all dealer globally have parts inventory on hand to service the vehicle.  If the dealership doesn’t have the part in inventory the part has to be delivered within hours to the Dealer using a centralized distribution network.  Since all dealers are independently owned, a dealer may sell other trucks products, aftermarket parts and services for competing brands (e.g. Volvo, Mack, Toyota, Mercedes, Tesla, etc.).   There are some common parts that are shared across all brands of vehicles (air filters, lubricants, nuts, bolts, etc.).   In addition, the same suppliers used to support the aftermarket are also used in manufacturing new products.</a:t>
            </a:r>
          </a:p>
          <a:p>
            <a:pPr marL="0" indent="0">
              <a:buNone/>
            </a:pPr>
            <a:r>
              <a:rPr lang="en-US" sz="2400" dirty="0">
                <a:effectLst/>
                <a:latin typeface="Franklin Gothic Medium" panose="020B0603020102020204" pitchFamily="34" charset="0"/>
              </a:rPr>
              <a:t> </a:t>
            </a:r>
          </a:p>
          <a:p>
            <a:pPr marL="0" indent="0">
              <a:buNone/>
            </a:pPr>
            <a:r>
              <a:rPr lang="en-US" sz="2400" dirty="0">
                <a:effectLst/>
                <a:latin typeface="Franklin Gothic Medium" panose="020B0603020102020204" pitchFamily="34" charset="0"/>
              </a:rPr>
              <a:t>During an economic slowdown which typically increases the demand for aftermarket parts, you establish an improvement process in managing the supply chain and improve your distribution center fill rate.   You recently were notified that PACCAR manufacturing build rates are increasing and you want to maintain the improvements in the distribution chain process that you and your team achieved during an economic slowdown.    Your job is to use a common set of data to determine options for maintaining a complex network and maintaining or improving fill rates as the manufacturing teams increase vehicle production. </a:t>
            </a:r>
          </a:p>
          <a:p>
            <a:pPr marL="0" indent="0">
              <a:buNone/>
            </a:pPr>
            <a:endParaRPr lang="en-US" dirty="0">
              <a:effectLst/>
            </a:endParaRPr>
          </a:p>
        </p:txBody>
      </p:sp>
    </p:spTree>
    <p:extLst>
      <p:ext uri="{BB962C8B-B14F-4D97-AF65-F5344CB8AC3E}">
        <p14:creationId xmlns:p14="http://schemas.microsoft.com/office/powerpoint/2010/main" val="1082276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 Assignment</a:t>
            </a:r>
            <a:endParaRPr lang="en-US" dirty="0"/>
          </a:p>
        </p:txBody>
      </p:sp>
      <p:sp>
        <p:nvSpPr>
          <p:cNvPr id="3" name="Text Placeholder 2"/>
          <p:cNvSpPr>
            <a:spLocks noGrp="1"/>
          </p:cNvSpPr>
          <p:nvPr>
            <p:ph type="body" sz="quarter" idx="10"/>
          </p:nvPr>
        </p:nvSpPr>
        <p:spPr>
          <a:xfrm>
            <a:off x="598517" y="1005840"/>
            <a:ext cx="10998326" cy="5852160"/>
          </a:xfrm>
        </p:spPr>
        <p:txBody>
          <a:bodyPr>
            <a:normAutofit fontScale="92500" lnSpcReduction="20000"/>
          </a:bodyPr>
          <a:lstStyle/>
          <a:p>
            <a:pPr marL="0" indent="0">
              <a:buNone/>
            </a:pPr>
            <a:r>
              <a:rPr lang="en-US" sz="2600" b="1" dirty="0">
                <a:effectLst/>
                <a:latin typeface="Franklin Gothic Medium" panose="020B0603020102020204" pitchFamily="34" charset="0"/>
              </a:rPr>
              <a:t>Project and Summary:  </a:t>
            </a:r>
            <a:r>
              <a:rPr lang="en-US" sz="2600" dirty="0">
                <a:effectLst/>
                <a:latin typeface="Franklin Gothic Medium" panose="020B0603020102020204" pitchFamily="34" charset="0"/>
              </a:rPr>
              <a:t>You are part group of data analysts who work for the PACCAR Parts Materials team, an aftermarket planning team which manages the dealer parts inventory for PACCAR products used in vehicles (brands:  Kenworth, Peterbilt and DAF) globally.   As a group of data analysts, your jobs are to  ensure that all dealer globally have parts inventory on hand to service the vehicle.  If the dealership doesn’t have the part in inventory the part has to be delivered within hours to the Dealer using a centralized distribution network.  Since all dealers are independently owned, a dealer may sell other trucks products, aftermarket parts and services for competing brands (e.g. Volvo, Mack, Toyota, Mercedes, Tesla, etc.).   There are some common parts that are shared across all brands of vehicles (air filters, lubricants, nuts, bolts, etc.).   In addition, the same suppliers used to support the aftermarket are also used in manufacturing new products.</a:t>
            </a:r>
          </a:p>
          <a:p>
            <a:pPr marL="0" indent="0">
              <a:buNone/>
            </a:pPr>
            <a:r>
              <a:rPr lang="en-US" sz="2600" dirty="0">
                <a:effectLst/>
                <a:latin typeface="Franklin Gothic Medium" panose="020B0603020102020204" pitchFamily="34" charset="0"/>
              </a:rPr>
              <a:t> </a:t>
            </a:r>
          </a:p>
          <a:p>
            <a:pPr marL="0" indent="0">
              <a:buNone/>
            </a:pPr>
            <a:r>
              <a:rPr lang="en-US" sz="2600" dirty="0">
                <a:effectLst/>
                <a:latin typeface="Franklin Gothic Medium" panose="020B0603020102020204" pitchFamily="34" charset="0"/>
              </a:rPr>
              <a:t>During an economic slowdown which typically increases the demand for aftermarket parts, you establish an improvement process in managing the supply chain and improve your distribution center fill rate.   You recently were notified that PACCAR manufacturing build rates are increasing and you want to maintain the improvements in the distribution chain process that you and your team achieved during an economic slowdown.    Your job is to use a common set of data to determine options for maintaining a complex network and maintaining or improving fill rates as the manufacturing teams increase vehicle production. </a:t>
            </a:r>
          </a:p>
        </p:txBody>
      </p:sp>
    </p:spTree>
    <p:extLst>
      <p:ext uri="{BB962C8B-B14F-4D97-AF65-F5344CB8AC3E}">
        <p14:creationId xmlns:p14="http://schemas.microsoft.com/office/powerpoint/2010/main" val="1268734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PACCAR Parts Materials Data</a:t>
            </a:r>
            <a:endParaRPr lang="en-US" dirty="0"/>
          </a:p>
        </p:txBody>
      </p:sp>
      <p:sp>
        <p:nvSpPr>
          <p:cNvPr id="4" name="Text Placeholder 2"/>
          <p:cNvSpPr txBox="1">
            <a:spLocks/>
          </p:cNvSpPr>
          <p:nvPr/>
        </p:nvSpPr>
        <p:spPr>
          <a:xfrm>
            <a:off x="1003121" y="811874"/>
            <a:ext cx="4959901" cy="5371407"/>
          </a:xfrm>
          <a:prstGeom prst="rect">
            <a:avLst/>
          </a:prstGeom>
        </p:spPr>
        <p:txBody>
          <a:bodyPr vert="horz" lIns="91440" tIns="45720" rIns="91440" bIns="45720" rtlCol="0">
            <a:normAutofit/>
          </a:bodyPr>
          <a:lstStyle>
            <a:lvl1pPr marL="341211" indent="-341211" algn="l" defTabSz="914126" rtl="0" eaLnBrk="1" latinLnBrk="0" hangingPunct="1">
              <a:lnSpc>
                <a:spcPct val="90000"/>
              </a:lnSpc>
              <a:spcBef>
                <a:spcPts val="10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2420" indent="-341211" algn="l" defTabSz="914126" rtl="0" eaLnBrk="1" latinLnBrk="0" hangingPunct="1">
              <a:lnSpc>
                <a:spcPct val="90000"/>
              </a:lnSpc>
              <a:spcBef>
                <a:spcPts val="500"/>
              </a:spcBef>
              <a:buClr>
                <a:srgbClr val="FF0000"/>
              </a:buClr>
              <a:buFont typeface="Wingdings" panose="05000000000000000000" pitchFamily="2" charset="2"/>
              <a:buChar char="ü"/>
              <a:defRPr lang="en-US" sz="19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2pPr>
            <a:lvl3pPr marL="1142657"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3pPr>
            <a:lvl4pPr marL="1599720"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4pPr>
            <a:lvl5pPr marL="2056783"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41211" marR="0" lvl="0" indent="-341211" algn="l" defTabSz="914126" rtl="0" eaLnBrk="1" fontAlgn="auto" latinLnBrk="0" hangingPunct="1">
              <a:lnSpc>
                <a:spcPct val="90000"/>
              </a:lnSpc>
              <a:spcBef>
                <a:spcPts val="1000"/>
              </a:spcBef>
              <a:spcAft>
                <a:spcPts val="0"/>
              </a:spcAft>
              <a:buClr>
                <a:srgbClr val="FF0000"/>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Data Management</a:t>
            </a:r>
          </a:p>
          <a:p>
            <a:pPr marL="682420" marR="0" lvl="1" indent="-341211" algn="l" defTabSz="914126" rtl="0" eaLnBrk="1" fontAlgn="auto" latinLnBrk="0" hangingPunct="1">
              <a:lnSpc>
                <a:spcPct val="90000"/>
              </a:lnSpc>
              <a:spcBef>
                <a:spcPts val="500"/>
              </a:spcBef>
              <a:spcAft>
                <a:spcPts val="0"/>
              </a:spcAft>
              <a:buClr>
                <a:srgbClr val="FF0000"/>
              </a:buClr>
              <a:buSzTx/>
              <a:buFont typeface="Wingdings" panose="05000000000000000000" pitchFamily="2" charset="2"/>
              <a:buChar char="ü"/>
              <a:tabLst/>
              <a:defRPr/>
            </a:pPr>
            <a:r>
              <a:rPr kumimoji="0" lang="en-US" sz="28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Cleaning</a:t>
            </a:r>
          </a:p>
          <a:p>
            <a:pPr marL="682420" marR="0" lvl="1" indent="-341211" algn="l" defTabSz="914126" rtl="0" eaLnBrk="1" fontAlgn="auto" latinLnBrk="0" hangingPunct="1">
              <a:lnSpc>
                <a:spcPct val="90000"/>
              </a:lnSpc>
              <a:spcBef>
                <a:spcPts val="500"/>
              </a:spcBef>
              <a:spcAft>
                <a:spcPts val="0"/>
              </a:spcAft>
              <a:buClr>
                <a:srgbClr val="FF0000"/>
              </a:buClr>
              <a:buSzTx/>
              <a:buFont typeface="Wingdings" panose="05000000000000000000" pitchFamily="2" charset="2"/>
              <a:buChar char="ü"/>
              <a:tabLst/>
              <a:defRPr/>
            </a:pPr>
            <a:r>
              <a:rPr kumimoji="0" lang="en-US" sz="28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Archiving</a:t>
            </a:r>
          </a:p>
          <a:p>
            <a:pPr marL="682420" marR="0" lvl="1" indent="-341211" algn="l" defTabSz="914126" rtl="0" eaLnBrk="1" fontAlgn="auto" latinLnBrk="0" hangingPunct="1">
              <a:lnSpc>
                <a:spcPct val="90000"/>
              </a:lnSpc>
              <a:spcBef>
                <a:spcPts val="500"/>
              </a:spcBef>
              <a:spcAft>
                <a:spcPts val="0"/>
              </a:spcAft>
              <a:buClr>
                <a:srgbClr val="FF0000"/>
              </a:buClr>
              <a:buSzTx/>
              <a:buFont typeface="Wingdings" panose="05000000000000000000" pitchFamily="2" charset="2"/>
              <a:buChar char="ü"/>
              <a:tabLst/>
              <a:defRPr/>
            </a:pPr>
            <a:r>
              <a:rPr kumimoji="0" lang="en-US" sz="28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Accessibility</a:t>
            </a:r>
            <a:endParaRPr kumimoji="0" lang="en-US" sz="3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endParaRPr>
          </a:p>
        </p:txBody>
      </p:sp>
      <p:pic>
        <p:nvPicPr>
          <p:cNvPr id="5" name="Picture 4"/>
          <p:cNvPicPr>
            <a:picLocks noChangeAspect="1"/>
          </p:cNvPicPr>
          <p:nvPr/>
        </p:nvPicPr>
        <p:blipFill>
          <a:blip r:embed="rId2"/>
          <a:stretch>
            <a:fillRect/>
          </a:stretch>
        </p:blipFill>
        <p:spPr>
          <a:xfrm>
            <a:off x="1396594" y="2770548"/>
            <a:ext cx="9526329" cy="3898751"/>
          </a:xfrm>
          <a:prstGeom prst="rect">
            <a:avLst/>
          </a:prstGeom>
        </p:spPr>
      </p:pic>
      <p:sp>
        <p:nvSpPr>
          <p:cNvPr id="8" name="Text Placeholder 2"/>
          <p:cNvSpPr txBox="1">
            <a:spLocks/>
          </p:cNvSpPr>
          <p:nvPr/>
        </p:nvSpPr>
        <p:spPr>
          <a:xfrm>
            <a:off x="7198443" y="846511"/>
            <a:ext cx="4959901" cy="5371407"/>
          </a:xfrm>
          <a:prstGeom prst="rect">
            <a:avLst/>
          </a:prstGeom>
        </p:spPr>
        <p:txBody>
          <a:bodyPr vert="horz" lIns="91440" tIns="45720" rIns="91440" bIns="45720" rtlCol="0">
            <a:normAutofit/>
          </a:bodyPr>
          <a:lstStyle>
            <a:lvl1pPr marL="341211" indent="-341211" algn="l" defTabSz="914126" rtl="0" eaLnBrk="1" latinLnBrk="0" hangingPunct="1">
              <a:lnSpc>
                <a:spcPct val="90000"/>
              </a:lnSpc>
              <a:spcBef>
                <a:spcPts val="10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2420" indent="-341211" algn="l" defTabSz="914126" rtl="0" eaLnBrk="1" latinLnBrk="0" hangingPunct="1">
              <a:lnSpc>
                <a:spcPct val="90000"/>
              </a:lnSpc>
              <a:spcBef>
                <a:spcPts val="500"/>
              </a:spcBef>
              <a:buClr>
                <a:srgbClr val="FF0000"/>
              </a:buClr>
              <a:buFont typeface="Wingdings" panose="05000000000000000000" pitchFamily="2" charset="2"/>
              <a:buChar char="ü"/>
              <a:defRPr lang="en-US" sz="19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2pPr>
            <a:lvl3pPr marL="1142657"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3pPr>
            <a:lvl4pPr marL="1599720"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4pPr>
            <a:lvl5pPr marL="2056783"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41211" marR="0" lvl="0" indent="-341211" algn="l" defTabSz="914126" rtl="0" eaLnBrk="1" fontAlgn="auto" latinLnBrk="0" hangingPunct="1">
              <a:lnSpc>
                <a:spcPct val="90000"/>
              </a:lnSpc>
              <a:spcBef>
                <a:spcPts val="1000"/>
              </a:spcBef>
              <a:spcAft>
                <a:spcPts val="0"/>
              </a:spcAft>
              <a:buClr>
                <a:srgbClr val="FF0000"/>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Report Visualization</a:t>
            </a:r>
          </a:p>
          <a:p>
            <a:pPr marL="341211" marR="0" lvl="0" indent="-341211" algn="l" defTabSz="914126" rtl="0" eaLnBrk="1" fontAlgn="auto" latinLnBrk="0" hangingPunct="1">
              <a:lnSpc>
                <a:spcPct val="90000"/>
              </a:lnSpc>
              <a:spcBef>
                <a:spcPts val="1000"/>
              </a:spcBef>
              <a:spcAft>
                <a:spcPts val="0"/>
              </a:spcAft>
              <a:buClr>
                <a:srgbClr val="FF0000"/>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Data Analysis</a:t>
            </a:r>
            <a:endParaRPr kumimoji="0" lang="en-US" sz="3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endParaRPr>
          </a:p>
        </p:txBody>
      </p:sp>
    </p:spTree>
    <p:extLst>
      <p:ext uri="{BB962C8B-B14F-4D97-AF65-F5344CB8AC3E}">
        <p14:creationId xmlns:p14="http://schemas.microsoft.com/office/powerpoint/2010/main" val="16447920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 Assignment</a:t>
            </a:r>
            <a:endParaRPr lang="en-US" dirty="0"/>
          </a:p>
        </p:txBody>
      </p:sp>
      <p:sp>
        <p:nvSpPr>
          <p:cNvPr id="4" name="Text Placeholder 2"/>
          <p:cNvSpPr txBox="1">
            <a:spLocks/>
          </p:cNvSpPr>
          <p:nvPr/>
        </p:nvSpPr>
        <p:spPr>
          <a:xfrm>
            <a:off x="426746" y="1112519"/>
            <a:ext cx="11227697" cy="5371407"/>
          </a:xfrm>
          <a:prstGeom prst="rect">
            <a:avLst/>
          </a:prstGeom>
        </p:spPr>
        <p:txBody>
          <a:bodyPr vert="horz" lIns="91440" tIns="45720" rIns="91440" bIns="45720" rtlCol="0">
            <a:normAutofit/>
          </a:bodyPr>
          <a:lstStyle>
            <a:lvl1pPr marL="341211" indent="-341211" algn="l" defTabSz="914126" rtl="0" eaLnBrk="1" latinLnBrk="0" hangingPunct="1">
              <a:lnSpc>
                <a:spcPct val="90000"/>
              </a:lnSpc>
              <a:spcBef>
                <a:spcPts val="10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2420" indent="-341211" algn="l" defTabSz="914126" rtl="0" eaLnBrk="1" latinLnBrk="0" hangingPunct="1">
              <a:lnSpc>
                <a:spcPct val="90000"/>
              </a:lnSpc>
              <a:spcBef>
                <a:spcPts val="500"/>
              </a:spcBef>
              <a:buClr>
                <a:srgbClr val="FF0000"/>
              </a:buClr>
              <a:buFont typeface="Wingdings" panose="05000000000000000000" pitchFamily="2" charset="2"/>
              <a:buChar char="ü"/>
              <a:defRPr lang="en-US" sz="19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2pPr>
            <a:lvl3pPr marL="1142657"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3pPr>
            <a:lvl4pPr marL="1599720"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4pPr>
            <a:lvl5pPr marL="2056783"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41211" marR="0" lvl="0" indent="-341211" algn="l" defTabSz="914126" rtl="0" eaLnBrk="1" fontAlgn="auto" latinLnBrk="0" hangingPunct="1">
              <a:lnSpc>
                <a:spcPct val="90000"/>
              </a:lnSpc>
              <a:spcBef>
                <a:spcPts val="1000"/>
              </a:spcBef>
              <a:spcAft>
                <a:spcPts val="0"/>
              </a:spcAft>
              <a:buClr>
                <a:srgbClr val="FF0000"/>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What is the current state? External Factors? Internal Performance</a:t>
            </a:r>
          </a:p>
          <a:p>
            <a:pPr marL="341211" marR="0" lvl="0" indent="-341211" algn="l" defTabSz="914126" rtl="0" eaLnBrk="1" fontAlgn="auto" latinLnBrk="0" hangingPunct="1">
              <a:lnSpc>
                <a:spcPct val="90000"/>
              </a:lnSpc>
              <a:spcBef>
                <a:spcPts val="1000"/>
              </a:spcBef>
              <a:spcAft>
                <a:spcPts val="0"/>
              </a:spcAft>
              <a:buClr>
                <a:srgbClr val="FF0000"/>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How can the data be categorized? </a:t>
            </a:r>
          </a:p>
          <a:p>
            <a:pPr marL="341211" marR="0" lvl="0" indent="-341211" algn="l" defTabSz="914126" rtl="0" eaLnBrk="1" fontAlgn="auto" latinLnBrk="0" hangingPunct="1">
              <a:lnSpc>
                <a:spcPct val="90000"/>
              </a:lnSpc>
              <a:spcBef>
                <a:spcPts val="1000"/>
              </a:spcBef>
              <a:spcAft>
                <a:spcPts val="0"/>
              </a:spcAft>
              <a:buClr>
                <a:srgbClr val="FF0000"/>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What data models or analytical tools can you implement for short and long term solutions? Additional external data? </a:t>
            </a:r>
          </a:p>
          <a:p>
            <a:pPr marL="341211" marR="0" lvl="0" indent="-341211" algn="l" defTabSz="914126" rtl="0" eaLnBrk="1" fontAlgn="auto" latinLnBrk="0" hangingPunct="1">
              <a:lnSpc>
                <a:spcPct val="90000"/>
              </a:lnSpc>
              <a:spcBef>
                <a:spcPts val="1000"/>
              </a:spcBef>
              <a:spcAft>
                <a:spcPts val="0"/>
              </a:spcAft>
              <a:buClr>
                <a:srgbClr val="FF0000"/>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What actions should be taken? How do you prioritize first steps? </a:t>
            </a:r>
            <a:endParaRPr kumimoji="0" lang="en-US" sz="3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endParaRPr>
          </a:p>
          <a:p>
            <a:pPr marL="341211" marR="0" lvl="0" indent="-341211" algn="l" defTabSz="914126" rtl="0" eaLnBrk="1" fontAlgn="auto" latinLnBrk="0" hangingPunct="1">
              <a:lnSpc>
                <a:spcPct val="90000"/>
              </a:lnSpc>
              <a:spcBef>
                <a:spcPts val="1000"/>
              </a:spcBef>
              <a:spcAft>
                <a:spcPts val="0"/>
              </a:spcAft>
              <a:buClr>
                <a:srgbClr val="FF0000"/>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What recommendations would you make to Management?</a:t>
            </a:r>
          </a:p>
          <a:p>
            <a:pPr marL="341211" marR="0" lvl="0" indent="-341211" algn="l" defTabSz="914126" rtl="0" eaLnBrk="1" fontAlgn="auto" latinLnBrk="0" hangingPunct="1">
              <a:lnSpc>
                <a:spcPct val="90000"/>
              </a:lnSpc>
              <a:spcBef>
                <a:spcPts val="1000"/>
              </a:spcBef>
              <a:spcAft>
                <a:spcPts val="0"/>
              </a:spcAft>
              <a:buClr>
                <a:srgbClr val="FF0000"/>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rPr>
              <a:t>What are the impacts of your proposal on Fill Rates and other areas of the business? </a:t>
            </a:r>
          </a:p>
          <a:p>
            <a:pPr marL="341211" marR="0" lvl="0" indent="-341211" algn="l" defTabSz="914126" rtl="0" eaLnBrk="1" fontAlgn="auto" latinLnBrk="0" hangingPunct="1">
              <a:lnSpc>
                <a:spcPct val="90000"/>
              </a:lnSpc>
              <a:spcBef>
                <a:spcPts val="1000"/>
              </a:spcBef>
              <a:spcAft>
                <a:spcPts val="0"/>
              </a:spcAft>
              <a:buClr>
                <a:srgbClr val="FF0000"/>
              </a:buClr>
              <a:buSzTx/>
              <a:buFont typeface="Arial" panose="020B0604020202020204" pitchFamily="34" charset="0"/>
              <a:buChar char="•"/>
              <a:tabLst/>
              <a:defRPr/>
            </a:pPr>
            <a:endParaRPr kumimoji="0" lang="en-US" sz="2399"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endParaRPr>
          </a:p>
        </p:txBody>
      </p:sp>
    </p:spTree>
    <p:extLst>
      <p:ext uri="{BB962C8B-B14F-4D97-AF65-F5344CB8AC3E}">
        <p14:creationId xmlns:p14="http://schemas.microsoft.com/office/powerpoint/2010/main" val="1228255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 Assignment</a:t>
            </a:r>
            <a:endParaRPr lang="en-US" dirty="0"/>
          </a:p>
        </p:txBody>
      </p:sp>
      <p:sp>
        <p:nvSpPr>
          <p:cNvPr id="4" name="Text Placeholder 2"/>
          <p:cNvSpPr txBox="1">
            <a:spLocks/>
          </p:cNvSpPr>
          <p:nvPr/>
        </p:nvSpPr>
        <p:spPr>
          <a:xfrm>
            <a:off x="426746" y="1112519"/>
            <a:ext cx="11227697" cy="5371407"/>
          </a:xfrm>
          <a:prstGeom prst="rect">
            <a:avLst/>
          </a:prstGeom>
        </p:spPr>
        <p:txBody>
          <a:bodyPr vert="horz" lIns="91440" tIns="45720" rIns="91440" bIns="45720" rtlCol="0">
            <a:normAutofit/>
          </a:bodyPr>
          <a:lstStyle>
            <a:lvl1pPr marL="341211" indent="-341211" algn="l" defTabSz="914126" rtl="0" eaLnBrk="1" latinLnBrk="0" hangingPunct="1">
              <a:lnSpc>
                <a:spcPct val="90000"/>
              </a:lnSpc>
              <a:spcBef>
                <a:spcPts val="10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1pPr>
            <a:lvl2pPr marL="682420" indent="-341211" algn="l" defTabSz="914126" rtl="0" eaLnBrk="1" latinLnBrk="0" hangingPunct="1">
              <a:lnSpc>
                <a:spcPct val="90000"/>
              </a:lnSpc>
              <a:spcBef>
                <a:spcPts val="500"/>
              </a:spcBef>
              <a:buClr>
                <a:srgbClr val="FF0000"/>
              </a:buClr>
              <a:buFont typeface="Wingdings" panose="05000000000000000000" pitchFamily="2" charset="2"/>
              <a:buChar char="ü"/>
              <a:defRPr lang="en-US" sz="19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2pPr>
            <a:lvl3pPr marL="1142657"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3pPr>
            <a:lvl4pPr marL="1599720"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smtClean="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4pPr>
            <a:lvl5pPr marL="2056783" indent="-228531" algn="l" defTabSz="914126" rtl="0" eaLnBrk="1" latinLnBrk="0" hangingPunct="1">
              <a:lnSpc>
                <a:spcPct val="90000"/>
              </a:lnSpc>
              <a:spcBef>
                <a:spcPts val="500"/>
              </a:spcBef>
              <a:buClr>
                <a:srgbClr val="FF0000"/>
              </a:buClr>
              <a:buFont typeface="Arial" panose="020B0604020202020204" pitchFamily="34" charset="0"/>
              <a:buChar char="•"/>
              <a:defRPr lang="en-US" sz="2399" b="0" kern="1200" dirty="0">
                <a:solidFill>
                  <a:schemeClr val="bg1"/>
                </a:solidFill>
                <a:effectLst>
                  <a:outerShdw blurRad="38100" dist="38100" dir="2700000" algn="tl">
                    <a:srgbClr val="000000">
                      <a:alpha val="43137"/>
                    </a:srgbClr>
                  </a:outerShdw>
                </a:effectLst>
                <a:latin typeface="Franklin Gothic Demi" panose="020B0703020102020204" pitchFamily="34" charset="0"/>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41211" marR="0" lvl="0" indent="-341211" algn="l" defTabSz="914126" rtl="0" eaLnBrk="1" fontAlgn="auto" latinLnBrk="0" hangingPunct="1">
              <a:lnSpc>
                <a:spcPct val="90000"/>
              </a:lnSpc>
              <a:spcBef>
                <a:spcPts val="1000"/>
              </a:spcBef>
              <a:spcAft>
                <a:spcPts val="0"/>
              </a:spcAft>
              <a:buClr>
                <a:srgbClr val="FF0000"/>
              </a:buClr>
              <a:buSzTx/>
              <a:buFont typeface="Arial" panose="020B0604020202020204" pitchFamily="34" charset="0"/>
              <a:buChar char="•"/>
              <a:tabLst/>
              <a:defRPr/>
            </a:pPr>
            <a:endParaRPr kumimoji="0" lang="en-US" sz="2399"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Demi" panose="020B0703020102020204" pitchFamily="34" charset="0"/>
              <a:ea typeface="+mn-ea"/>
              <a:cs typeface="+mn-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297" y="2482388"/>
            <a:ext cx="5353395" cy="2007523"/>
          </a:xfrm>
          <a:prstGeom prst="rect">
            <a:avLst/>
          </a:prstGeom>
        </p:spPr>
      </p:pic>
      <p:sp>
        <p:nvSpPr>
          <p:cNvPr id="7" name="Text Placeholder 2"/>
          <p:cNvSpPr>
            <a:spLocks noGrp="1"/>
          </p:cNvSpPr>
          <p:nvPr>
            <p:ph type="body" sz="quarter" idx="10"/>
          </p:nvPr>
        </p:nvSpPr>
        <p:spPr>
          <a:xfrm>
            <a:off x="426747" y="1901537"/>
            <a:ext cx="5757922" cy="3054926"/>
          </a:xfrm>
        </p:spPr>
        <p:txBody>
          <a:bodyPr>
            <a:noAutofit/>
          </a:bodyPr>
          <a:lstStyle/>
          <a:p>
            <a:r>
              <a:rPr lang="en-US" sz="3600" dirty="0" smtClean="0"/>
              <a:t>Viable Business Solutions</a:t>
            </a:r>
          </a:p>
          <a:p>
            <a:r>
              <a:rPr lang="en-US" sz="3600" dirty="0" smtClean="0"/>
              <a:t>State Assumptions</a:t>
            </a:r>
          </a:p>
          <a:p>
            <a:r>
              <a:rPr lang="en-US" sz="3600" dirty="0" smtClean="0"/>
              <a:t>Explain Math/Logic</a:t>
            </a:r>
            <a:endParaRPr lang="en-US" sz="3200" dirty="0"/>
          </a:p>
          <a:p>
            <a:r>
              <a:rPr lang="en-US" sz="3600" dirty="0" smtClean="0"/>
              <a:t>Ask</a:t>
            </a:r>
            <a:r>
              <a:rPr lang="en-US" sz="3200" dirty="0" smtClean="0"/>
              <a:t> </a:t>
            </a:r>
            <a:r>
              <a:rPr lang="en-US" sz="3600" dirty="0" smtClean="0"/>
              <a:t>Questions</a:t>
            </a:r>
          </a:p>
        </p:txBody>
      </p:sp>
    </p:spTree>
    <p:extLst>
      <p:ext uri="{BB962C8B-B14F-4D97-AF65-F5344CB8AC3E}">
        <p14:creationId xmlns:p14="http://schemas.microsoft.com/office/powerpoint/2010/main" val="27119907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rgbClr val="FF0000"/>
        </a:solidFill>
      </a:spPr>
      <a:bodyPr wrap="square" rtlCol="0">
        <a:spAutoFit/>
      </a:bodyPr>
      <a:lstStyle>
        <a:defPPr>
          <a:defRPr sz="2800" dirty="0" smtClean="0">
            <a:solidFill>
              <a:schemeClr val="bg1"/>
            </a:solidFill>
            <a:latin typeface="Arial Black" panose="020B0A040201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rgbClr val="FF0000"/>
        </a:solidFill>
      </a:spPr>
      <a:bodyPr wrap="square" rtlCol="0">
        <a:spAutoFit/>
      </a:bodyPr>
      <a:lstStyle>
        <a:defPPr>
          <a:defRPr dirty="0" smtClean="0">
            <a:solidFill>
              <a:schemeClr val="bg1"/>
            </a:solidFill>
            <a:latin typeface="Arial Black" panose="020B0A040201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23335</TotalTime>
  <Words>196</Words>
  <Application>Microsoft Office PowerPoint</Application>
  <PresentationFormat>Custom</PresentationFormat>
  <Paragraphs>51</Paragraphs>
  <Slides>9</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Calibri</vt:lpstr>
      <vt:lpstr>Calibri Light</vt:lpstr>
      <vt:lpstr>Candara</vt:lpstr>
      <vt:lpstr>Franklin Gothic Demi</vt:lpstr>
      <vt:lpstr>Franklin Gothic Medium</vt:lpstr>
      <vt:lpstr>Wingdings</vt:lpstr>
      <vt:lpstr>Office Theme</vt:lpstr>
      <vt:lpstr>1_Office Theme</vt:lpstr>
      <vt:lpstr>PowerPoint Presentation</vt:lpstr>
      <vt:lpstr>Seattle University Data Analytics</vt:lpstr>
      <vt:lpstr>Tonight's Objectives</vt:lpstr>
      <vt:lpstr>PACCAR Team Introductions</vt:lpstr>
      <vt:lpstr>Class Assignment</vt:lpstr>
      <vt:lpstr>Class Assignment</vt:lpstr>
      <vt:lpstr>PACCAR Parts Materials Data</vt:lpstr>
      <vt:lpstr>Class Assignment</vt:lpstr>
      <vt:lpstr>Class Assignment</vt:lpstr>
    </vt:vector>
  </TitlesOfParts>
  <Company>PACCAR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PowerPoint Standard Example File</dc:title>
  <dc:creator>steven christy</dc:creator>
  <cp:lastModifiedBy>Wang, Hanlin</cp:lastModifiedBy>
  <cp:revision>2773</cp:revision>
  <cp:lastPrinted>2017-03-02T04:26:30Z</cp:lastPrinted>
  <dcterms:created xsi:type="dcterms:W3CDTF">2010-01-06T21:05:10Z</dcterms:created>
  <dcterms:modified xsi:type="dcterms:W3CDTF">2018-10-16T20:52:53Z</dcterms:modified>
</cp:coreProperties>
</file>